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notesSlides/notesSlide1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9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3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4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5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6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9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30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5" r:id="rId2"/>
    <p:sldMasterId id="2147483661" r:id="rId3"/>
    <p:sldMasterId id="2147483667" r:id="rId4"/>
  </p:sldMasterIdLst>
  <p:notesMasterIdLst>
    <p:notesMasterId r:id="rId68"/>
  </p:notesMasterIdLst>
  <p:handoutMasterIdLst>
    <p:handoutMasterId r:id="rId69"/>
  </p:handoutMasterIdLst>
  <p:sldIdLst>
    <p:sldId id="945" r:id="rId5"/>
    <p:sldId id="1325" r:id="rId6"/>
    <p:sldId id="1113" r:id="rId7"/>
    <p:sldId id="1008" r:id="rId8"/>
    <p:sldId id="1112" r:id="rId9"/>
    <p:sldId id="1100" r:id="rId10"/>
    <p:sldId id="1111" r:id="rId11"/>
    <p:sldId id="1044" r:id="rId12"/>
    <p:sldId id="1101" r:id="rId13"/>
    <p:sldId id="1057" r:id="rId14"/>
    <p:sldId id="1059" r:id="rId15"/>
    <p:sldId id="1114" r:id="rId16"/>
    <p:sldId id="1105" r:id="rId17"/>
    <p:sldId id="1119" r:id="rId18"/>
    <p:sldId id="1116" r:id="rId19"/>
    <p:sldId id="1106" r:id="rId20"/>
    <p:sldId id="1060" r:id="rId21"/>
    <p:sldId id="1061" r:id="rId22"/>
    <p:sldId id="1118" r:id="rId23"/>
    <p:sldId id="1205" r:id="rId24"/>
    <p:sldId id="1115" r:id="rId25"/>
    <p:sldId id="1108" r:id="rId26"/>
    <p:sldId id="1093" r:id="rId27"/>
    <p:sldId id="1091" r:id="rId28"/>
    <p:sldId id="1109" r:id="rId29"/>
    <p:sldId id="1335" r:id="rId30"/>
    <p:sldId id="1334" r:id="rId31"/>
    <p:sldId id="1326" r:id="rId32"/>
    <p:sldId id="1327" r:id="rId33"/>
    <p:sldId id="1336" r:id="rId34"/>
    <p:sldId id="1337" r:id="rId35"/>
    <p:sldId id="1338" r:id="rId36"/>
    <p:sldId id="1286" r:id="rId37"/>
    <p:sldId id="1307" r:id="rId38"/>
    <p:sldId id="1289" r:id="rId39"/>
    <p:sldId id="1290" r:id="rId40"/>
    <p:sldId id="1291" r:id="rId41"/>
    <p:sldId id="1299" r:id="rId42"/>
    <p:sldId id="1292" r:id="rId43"/>
    <p:sldId id="1293" r:id="rId44"/>
    <p:sldId id="1294" r:id="rId45"/>
    <p:sldId id="1295" r:id="rId46"/>
    <p:sldId id="1296" r:id="rId47"/>
    <p:sldId id="1302" r:id="rId48"/>
    <p:sldId id="1298" r:id="rId49"/>
    <p:sldId id="1308" r:id="rId50"/>
    <p:sldId id="1306" r:id="rId51"/>
    <p:sldId id="1321" r:id="rId52"/>
    <p:sldId id="1311" r:id="rId53"/>
    <p:sldId id="1322" r:id="rId54"/>
    <p:sldId id="1305" r:id="rId55"/>
    <p:sldId id="1312" r:id="rId56"/>
    <p:sldId id="1314" r:id="rId57"/>
    <p:sldId id="1315" r:id="rId58"/>
    <p:sldId id="1318" r:id="rId59"/>
    <p:sldId id="1319" r:id="rId60"/>
    <p:sldId id="1320" r:id="rId61"/>
    <p:sldId id="1323" r:id="rId62"/>
    <p:sldId id="1328" r:id="rId63"/>
    <p:sldId id="1330" r:id="rId64"/>
    <p:sldId id="1331" r:id="rId65"/>
    <p:sldId id="1332" r:id="rId66"/>
    <p:sldId id="1333" r:id="rId67"/>
  </p:sldIdLst>
  <p:sldSz cx="9144000" cy="6858000" type="screen4x3"/>
  <p:notesSz cx="6797675" cy="9926638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D1" initials="HD" lastIdx="5" clrIdx="0"/>
  <p:cmAuthor id="1" name="Nagehan Ramazanoglu" initials="NR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4F81BD"/>
    <a:srgbClr val="C0504D"/>
    <a:srgbClr val="0066FF"/>
    <a:srgbClr val="A3C1E5"/>
    <a:srgbClr val="FFFFCC"/>
    <a:srgbClr val="B3D07A"/>
    <a:srgbClr val="D6CCA3"/>
    <a:srgbClr val="9966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Orta Stil 3 - 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Orta Stil 3 - Vurgu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DA37D80-6434-44D0-A028-1B22A696006F}" styleName="Açık Stil 3 - Vurgu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Açık Stil 3 - Vurgu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Orta Stil 1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Orta Stil 4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5" autoAdjust="0"/>
    <p:restoredTop sz="93250" autoAdjust="0"/>
  </p:normalViewPr>
  <p:slideViewPr>
    <p:cSldViewPr>
      <p:cViewPr varScale="1">
        <p:scale>
          <a:sx n="69" d="100"/>
          <a:sy n="69" d="100"/>
        </p:scale>
        <p:origin x="144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al__ma_Sayfas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al__ma_Sayfas_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al__ma_Sayfas_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6956920245576575E-2"/>
          <c:y val="9.3990019627448795E-2"/>
          <c:w val="0.57274697820769449"/>
          <c:h val="0.57378848337839006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Önerilen Proje  Sayısı</c:v>
                </c:pt>
              </c:strCache>
            </c:strRef>
          </c:tx>
          <c:dLbls>
            <c:dLbl>
              <c:idx val="0"/>
              <c:layout>
                <c:manualLayout>
                  <c:x val="-8.9679301169926506E-3"/>
                  <c:y val="-2.4495735041785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89F-4D69-9E50-BB0A165EC616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1957240155990201E-2"/>
                  <c:y val="-3.6743602562678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89F-4D69-9E50-BB0A165EC616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3451895175488976E-2"/>
                  <c:y val="-2.4495735041785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89F-4D69-9E50-BB0A165EC616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1768937161407678E-7"/>
                  <c:y val="-3.6743602562678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89F-4D69-9E50-BB0A165EC616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0"/>
                  <c:y val="-2.69453085459640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89F-4D69-9E50-BB0A165EC616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2.5409135331479177E-2"/>
                  <c:y val="-2.4495735041785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89F-4D69-9E50-BB0A165EC61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Sayfa1!$A$2:$A$13</c:f>
              <c:numCache>
                <c:formatCode>General</c:formatCode>
                <c:ptCount val="12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</c:numCache>
            </c:numRef>
          </c:cat>
          <c:val>
            <c:numRef>
              <c:f>Sayfa1!$B$2:$B$13</c:f>
              <c:numCache>
                <c:formatCode>General</c:formatCode>
                <c:ptCount val="12"/>
                <c:pt idx="0">
                  <c:v>81</c:v>
                </c:pt>
                <c:pt idx="1">
                  <c:v>93</c:v>
                </c:pt>
                <c:pt idx="2">
                  <c:v>92</c:v>
                </c:pt>
                <c:pt idx="3">
                  <c:v>104</c:v>
                </c:pt>
                <c:pt idx="4">
                  <c:v>241</c:v>
                </c:pt>
                <c:pt idx="5">
                  <c:v>274</c:v>
                </c:pt>
                <c:pt idx="6">
                  <c:v>222</c:v>
                </c:pt>
                <c:pt idx="7">
                  <c:v>256</c:v>
                </c:pt>
                <c:pt idx="8">
                  <c:v>343</c:v>
                </c:pt>
                <c:pt idx="9">
                  <c:v>307</c:v>
                </c:pt>
                <c:pt idx="10">
                  <c:v>206</c:v>
                </c:pt>
                <c:pt idx="11">
                  <c:v>411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141-4E6A-B8F2-F29C363FA8D8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Desteklenen Proje Sayısı</c:v>
                </c:pt>
              </c:strCache>
            </c:strRef>
          </c:tx>
          <c:dLbls>
            <c:dLbl>
              <c:idx val="0"/>
              <c:layout>
                <c:manualLayout>
                  <c:x val="-1.4946550194987751E-3"/>
                  <c:y val="-2.44959279215889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A89F-4D69-9E50-BB0A165EC616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9893100389975502E-3"/>
                  <c:y val="-1.71470145292498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A89F-4D69-9E50-BB0A165EC616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2.9893100389975502E-3"/>
                  <c:y val="-9.79829401671419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A89F-4D69-9E50-BB0A165EC616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2.9894277283691096E-3"/>
                  <c:y val="-9.79829401671419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A89F-4D69-9E50-BB0A165EC616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5.0818270662958354E-2"/>
                  <c:y val="7.34872051253564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A89F-4D69-9E50-BB0A165EC61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Sayfa1!$A$2:$A$13</c:f>
              <c:numCache>
                <c:formatCode>General</c:formatCode>
                <c:ptCount val="12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</c:numCache>
            </c:numRef>
          </c:cat>
          <c:val>
            <c:numRef>
              <c:f>Sayfa1!$C$2:$C$13</c:f>
              <c:numCache>
                <c:formatCode>General</c:formatCode>
                <c:ptCount val="12"/>
                <c:pt idx="0">
                  <c:v>27</c:v>
                </c:pt>
                <c:pt idx="1">
                  <c:v>33</c:v>
                </c:pt>
                <c:pt idx="2">
                  <c:v>26</c:v>
                </c:pt>
                <c:pt idx="3">
                  <c:v>49</c:v>
                </c:pt>
                <c:pt idx="4">
                  <c:v>96</c:v>
                </c:pt>
                <c:pt idx="5">
                  <c:v>61</c:v>
                </c:pt>
                <c:pt idx="6">
                  <c:v>76</c:v>
                </c:pt>
                <c:pt idx="7">
                  <c:v>50</c:v>
                </c:pt>
                <c:pt idx="8">
                  <c:v>39</c:v>
                </c:pt>
                <c:pt idx="9">
                  <c:v>28</c:v>
                </c:pt>
                <c:pt idx="10">
                  <c:v>57</c:v>
                </c:pt>
                <c:pt idx="11">
                  <c:v>193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141-4E6A-B8F2-F29C363FA8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849508304"/>
        <c:axId val="-1849506672"/>
      </c:lineChart>
      <c:catAx>
        <c:axId val="-1849508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1849506672"/>
        <c:crosses val="autoZero"/>
        <c:auto val="1"/>
        <c:lblAlgn val="ctr"/>
        <c:lblOffset val="100"/>
        <c:noMultiLvlLbl val="0"/>
      </c:catAx>
      <c:valAx>
        <c:axId val="-18495066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8495083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900412195255144"/>
          <c:y val="0.33385777351899176"/>
          <c:w val="0.32099593419283695"/>
          <c:h val="0.1804108957029465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tr-T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Önerilen Proje Sayısı</c:v>
                </c:pt>
              </c:strCache>
            </c:strRef>
          </c:tx>
          <c:dLbls>
            <c:dLbl>
              <c:idx val="0"/>
              <c:layout>
                <c:manualLayout>
                  <c:x val="-2.8829595856870605E-2"/>
                  <c:y val="-6.2464124356553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7FD-4EC5-9A2C-C3186FFE797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8829595856870605E-2"/>
                  <c:y val="-6.2464124356553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7FD-4EC5-9A2C-C3186FFE797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0350302957791014E-2"/>
                  <c:y val="-4.77666833314816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7FD-4EC5-9A2C-C3186FFE797A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0350302957791014E-2"/>
                  <c:y val="-4.77666833314817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7FD-4EC5-9A2C-C3186FFE797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Sayfa1!$A$2:$A$7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Sayfa1!$B$2:$B$7</c:f>
              <c:numCache>
                <c:formatCode>General</c:formatCode>
                <c:ptCount val="6"/>
                <c:pt idx="0">
                  <c:v>61</c:v>
                </c:pt>
                <c:pt idx="1">
                  <c:v>54</c:v>
                </c:pt>
                <c:pt idx="2">
                  <c:v>98</c:v>
                </c:pt>
                <c:pt idx="3">
                  <c:v>79</c:v>
                </c:pt>
                <c:pt idx="4">
                  <c:v>72</c:v>
                </c:pt>
                <c:pt idx="5">
                  <c:v>208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773-473B-8DFA-890ADAD90704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Desteklenen Proje Sayısı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3.30692423064103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7FD-4EC5-9A2C-C3186FFE797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2.57205217938747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7FD-4EC5-9A2C-C3186FFE797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6958585798159179E-3"/>
                  <c:y val="-3.30692423064103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47FD-4EC5-9A2C-C3186FFE797A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1871010058711426E-2"/>
                  <c:y val="-4.40923230752138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7FD-4EC5-9A2C-C3186FFE797A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1871010058711487E-2"/>
                  <c:y val="-5.1441043587749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47FD-4EC5-9A2C-C3186FFE797A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1871010058711426E-2"/>
                  <c:y val="-5.1441043587749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47FD-4EC5-9A2C-C3186FFE797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Sayfa1!$A$2:$A$7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Sayfa1!$C$2:$C$7</c:f>
              <c:numCache>
                <c:formatCode>#,##0;[Red]#,##0</c:formatCode>
                <c:ptCount val="6"/>
                <c:pt idx="0">
                  <c:v>11</c:v>
                </c:pt>
                <c:pt idx="1">
                  <c:v>7</c:v>
                </c:pt>
                <c:pt idx="2">
                  <c:v>11</c:v>
                </c:pt>
                <c:pt idx="3">
                  <c:v>14</c:v>
                </c:pt>
                <c:pt idx="4">
                  <c:v>6</c:v>
                </c:pt>
                <c:pt idx="5">
                  <c:v>51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773-473B-8DFA-890ADAD907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849505040"/>
        <c:axId val="-1849499600"/>
      </c:lineChart>
      <c:catAx>
        <c:axId val="-1849505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1849499600"/>
        <c:crosses val="autoZero"/>
        <c:auto val="1"/>
        <c:lblAlgn val="ctr"/>
        <c:lblOffset val="100"/>
        <c:noMultiLvlLbl val="0"/>
      </c:catAx>
      <c:valAx>
        <c:axId val="-18494996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849505040"/>
        <c:crosses val="autoZero"/>
        <c:crossBetween val="between"/>
      </c:valAx>
      <c:spPr>
        <a:noFill/>
        <a:ln>
          <a:solidFill>
            <a:schemeClr val="accent1"/>
          </a:solidFill>
        </a:ln>
      </c:spPr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tr-T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Önerilen Proje Sayısı</c:v>
                </c:pt>
              </c:strCache>
            </c:strRef>
          </c:tx>
          <c:dLbls>
            <c:dLbl>
              <c:idx val="0"/>
              <c:layout>
                <c:manualLayout>
                  <c:x val="-1.5262727218343229E-2"/>
                  <c:y val="3.99326699549106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AFF-4257-A247-EFD832A640F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526272721834326E-2"/>
                  <c:y val="-3.9932669954910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AFF-4257-A247-EFD832A640F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Sayfa1!$A$2:$A$5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Sayfa1!$B$2:$B$5</c:f>
              <c:numCache>
                <c:formatCode>General</c:formatCode>
                <c:ptCount val="4"/>
                <c:pt idx="0">
                  <c:v>96</c:v>
                </c:pt>
                <c:pt idx="1">
                  <c:v>123</c:v>
                </c:pt>
                <c:pt idx="2">
                  <c:v>110</c:v>
                </c:pt>
                <c:pt idx="3">
                  <c:v>219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00B-43FF-A35A-B7DE834B3F4F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Desteklenen Proje Sayısı</c:v>
                </c:pt>
              </c:strCache>
            </c:strRef>
          </c:tx>
          <c:dLbls>
            <c:dLbl>
              <c:idx val="0"/>
              <c:layout>
                <c:manualLayout>
                  <c:x val="-2.3742020117422852E-2"/>
                  <c:y val="-3.66049474586681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AFF-4257-A247-EFD832A640F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526272721834326E-2"/>
                  <c:y val="-5.32435599398808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AFF-4257-A247-EFD832A640F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Sayfa1!$A$2:$A$5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Sayfa1!$C$2:$C$5</c:f>
              <c:numCache>
                <c:formatCode>General</c:formatCode>
                <c:ptCount val="4"/>
                <c:pt idx="0">
                  <c:v>25</c:v>
                </c:pt>
                <c:pt idx="1">
                  <c:v>38</c:v>
                </c:pt>
                <c:pt idx="2">
                  <c:v>47</c:v>
                </c:pt>
                <c:pt idx="3">
                  <c:v>120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00B-43FF-A35A-B7DE834B3F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849496880"/>
        <c:axId val="-1849505584"/>
      </c:lineChart>
      <c:catAx>
        <c:axId val="-1849496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1849505584"/>
        <c:crosses val="autoZero"/>
        <c:auto val="1"/>
        <c:lblAlgn val="ctr"/>
        <c:lblOffset val="100"/>
        <c:noMultiLvlLbl val="0"/>
      </c:catAx>
      <c:valAx>
        <c:axId val="-1849505584"/>
        <c:scaling>
          <c:orientation val="minMax"/>
        </c:scaling>
        <c:delete val="0"/>
        <c:axPos val="l"/>
        <c:majorGridlines>
          <c:spPr>
            <a:ln>
              <a:solidFill>
                <a:schemeClr val="tx2">
                  <a:lumMod val="40000"/>
                  <a:lumOff val="6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-1849496880"/>
        <c:crosses val="autoZero"/>
        <c:crossBetween val="between"/>
      </c:valAx>
      <c:spPr>
        <a:ln>
          <a:solidFill>
            <a:schemeClr val="tx2">
              <a:lumMod val="40000"/>
              <a:lumOff val="60000"/>
            </a:schemeClr>
          </a:solidFill>
        </a:ln>
      </c:spPr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tr-TR"/>
    </a:p>
  </c:txPr>
  <c:externalData r:id="rId1">
    <c:autoUpdate val="0"/>
  </c:externalData>
</c:chartSpace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ata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iagrams/_rels/data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69F5BB-3148-44F9-B55A-EA9162BF89A8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tr-TR"/>
        </a:p>
      </dgm:t>
    </dgm:pt>
    <dgm:pt modelId="{244630C4-5340-4490-8E75-CC41FFB13A4E}">
      <dgm:prSet custT="1"/>
      <dgm:spPr/>
      <dgm:t>
        <a:bodyPr/>
        <a:lstStyle/>
        <a:p>
          <a:pPr rtl="0"/>
          <a:r>
            <a:rPr lang="tr-TR" sz="3000" dirty="0" smtClean="0"/>
            <a:t>Genel Bilgi</a:t>
          </a:r>
          <a:endParaRPr lang="tr-TR" sz="3000" dirty="0"/>
        </a:p>
      </dgm:t>
    </dgm:pt>
    <dgm:pt modelId="{3BEC7262-097B-4498-A2AD-966C9B5B169B}" type="parTrans" cxnId="{EDCD7E84-C39B-4B8B-A7EE-CE2DD3503E6E}">
      <dgm:prSet/>
      <dgm:spPr/>
      <dgm:t>
        <a:bodyPr/>
        <a:lstStyle/>
        <a:p>
          <a:endParaRPr lang="tr-TR"/>
        </a:p>
      </dgm:t>
    </dgm:pt>
    <dgm:pt modelId="{037B30A0-512F-48CF-9EB8-9D15DB05E48A}" type="sibTrans" cxnId="{EDCD7E84-C39B-4B8B-A7EE-CE2DD3503E6E}">
      <dgm:prSet/>
      <dgm:spPr/>
      <dgm:t>
        <a:bodyPr/>
        <a:lstStyle/>
        <a:p>
          <a:endParaRPr lang="tr-TR"/>
        </a:p>
      </dgm:t>
    </dgm:pt>
    <dgm:pt modelId="{20142D4B-C30B-4450-B57A-B7FFD2175AD6}">
      <dgm:prSet custT="1"/>
      <dgm:spPr/>
      <dgm:t>
        <a:bodyPr/>
        <a:lstStyle/>
        <a:p>
          <a:pPr rtl="0"/>
          <a:r>
            <a:rPr lang="tr-TR" sz="3000" dirty="0" smtClean="0"/>
            <a:t>Destek Programları</a:t>
          </a:r>
          <a:endParaRPr lang="tr-TR" sz="3000" dirty="0"/>
        </a:p>
      </dgm:t>
    </dgm:pt>
    <dgm:pt modelId="{0BC84B63-0054-4448-9580-918F1FA94021}" type="parTrans" cxnId="{122130AF-F675-41B8-BC58-E062BECC0007}">
      <dgm:prSet/>
      <dgm:spPr/>
      <dgm:t>
        <a:bodyPr/>
        <a:lstStyle/>
        <a:p>
          <a:endParaRPr lang="tr-TR"/>
        </a:p>
      </dgm:t>
    </dgm:pt>
    <dgm:pt modelId="{3D59062B-4CD7-44F1-8F8D-3C7815F160E8}" type="sibTrans" cxnId="{122130AF-F675-41B8-BC58-E062BECC0007}">
      <dgm:prSet/>
      <dgm:spPr/>
      <dgm:t>
        <a:bodyPr/>
        <a:lstStyle/>
        <a:p>
          <a:endParaRPr lang="tr-TR"/>
        </a:p>
      </dgm:t>
    </dgm:pt>
    <dgm:pt modelId="{1C61CD43-57BF-4507-9EAF-F1A30D07AA76}">
      <dgm:prSet custT="1"/>
      <dgm:spPr/>
      <dgm:t>
        <a:bodyPr/>
        <a:lstStyle/>
        <a:p>
          <a:pPr rtl="0"/>
          <a:r>
            <a:rPr lang="tr-TR" sz="2800" dirty="0" smtClean="0"/>
            <a:t>4004- Doğa Eğitimi ve Bilim Okulları</a:t>
          </a:r>
          <a:endParaRPr lang="tr-TR" sz="2800" dirty="0"/>
        </a:p>
      </dgm:t>
    </dgm:pt>
    <dgm:pt modelId="{911E6C42-9A47-4D68-B562-D7887C7E4BC5}" type="parTrans" cxnId="{91DD4208-4470-4A0E-85B6-D816592C1EDE}">
      <dgm:prSet/>
      <dgm:spPr/>
      <dgm:t>
        <a:bodyPr/>
        <a:lstStyle/>
        <a:p>
          <a:endParaRPr lang="tr-TR"/>
        </a:p>
      </dgm:t>
    </dgm:pt>
    <dgm:pt modelId="{99062F4A-8D21-4DB4-8F97-B9FD2B4449E7}" type="sibTrans" cxnId="{91DD4208-4470-4A0E-85B6-D816592C1EDE}">
      <dgm:prSet/>
      <dgm:spPr/>
      <dgm:t>
        <a:bodyPr/>
        <a:lstStyle/>
        <a:p>
          <a:endParaRPr lang="tr-TR"/>
        </a:p>
      </dgm:t>
    </dgm:pt>
    <dgm:pt modelId="{15E8DA87-5830-4793-80CA-1989CD10D8E8}">
      <dgm:prSet custT="1"/>
      <dgm:spPr/>
      <dgm:t>
        <a:bodyPr/>
        <a:lstStyle/>
        <a:p>
          <a:pPr rtl="0"/>
          <a:r>
            <a:rPr lang="tr-TR" sz="2800" dirty="0" smtClean="0"/>
            <a:t>4005- Yenilikçi Eğitim Uygulamaları</a:t>
          </a:r>
          <a:endParaRPr lang="tr-TR" sz="2800" dirty="0"/>
        </a:p>
      </dgm:t>
    </dgm:pt>
    <dgm:pt modelId="{CC330E79-9180-40C0-AA3D-576B9B76ED6E}" type="parTrans" cxnId="{D9702D03-F2C8-41E7-BF80-5384A3A72DD6}">
      <dgm:prSet/>
      <dgm:spPr/>
      <dgm:t>
        <a:bodyPr/>
        <a:lstStyle/>
        <a:p>
          <a:endParaRPr lang="tr-TR"/>
        </a:p>
      </dgm:t>
    </dgm:pt>
    <dgm:pt modelId="{8C7C54B4-C597-47F5-9834-8DAF116779CA}" type="sibTrans" cxnId="{D9702D03-F2C8-41E7-BF80-5384A3A72DD6}">
      <dgm:prSet/>
      <dgm:spPr/>
      <dgm:t>
        <a:bodyPr/>
        <a:lstStyle/>
        <a:p>
          <a:endParaRPr lang="tr-TR"/>
        </a:p>
      </dgm:t>
    </dgm:pt>
    <dgm:pt modelId="{B81CCF0B-1A91-491A-BE4A-4CB862B3967C}">
      <dgm:prSet custT="1"/>
      <dgm:spPr/>
      <dgm:t>
        <a:bodyPr/>
        <a:lstStyle/>
        <a:p>
          <a:pPr rtl="0"/>
          <a:r>
            <a:rPr lang="tr-TR" sz="2800" dirty="0" smtClean="0"/>
            <a:t>4007- Bilim Şenlikleri</a:t>
          </a:r>
          <a:endParaRPr lang="tr-TR" sz="2800" dirty="0"/>
        </a:p>
      </dgm:t>
    </dgm:pt>
    <dgm:pt modelId="{1662D30D-412B-44E5-9F6C-97CF8A2E3024}" type="parTrans" cxnId="{66B585D9-C3D8-4466-B690-4084668F9A82}">
      <dgm:prSet/>
      <dgm:spPr/>
      <dgm:t>
        <a:bodyPr/>
        <a:lstStyle/>
        <a:p>
          <a:endParaRPr lang="tr-TR"/>
        </a:p>
      </dgm:t>
    </dgm:pt>
    <dgm:pt modelId="{D94F2B6A-32A6-447C-A51E-FE90B7FAF089}" type="sibTrans" cxnId="{66B585D9-C3D8-4466-B690-4084668F9A82}">
      <dgm:prSet/>
      <dgm:spPr/>
      <dgm:t>
        <a:bodyPr/>
        <a:lstStyle/>
        <a:p>
          <a:endParaRPr lang="tr-TR"/>
        </a:p>
      </dgm:t>
    </dgm:pt>
    <dgm:pt modelId="{F9282577-7C00-4EDD-963C-5FC5A8AA9ADF}">
      <dgm:prSet custT="1"/>
      <dgm:spPr/>
      <dgm:t>
        <a:bodyPr/>
        <a:lstStyle/>
        <a:p>
          <a:pPr rtl="0"/>
          <a:r>
            <a:rPr lang="tr-TR" sz="3000" dirty="0" smtClean="0"/>
            <a:t>2018 Eylül Çağrısındaki Yenilikler</a:t>
          </a:r>
        </a:p>
      </dgm:t>
    </dgm:pt>
    <dgm:pt modelId="{04800DA8-3415-4782-83D5-632252E0B579}" type="parTrans" cxnId="{1443C379-8898-4972-A7E6-BCB52D40171E}">
      <dgm:prSet/>
      <dgm:spPr/>
      <dgm:t>
        <a:bodyPr/>
        <a:lstStyle/>
        <a:p>
          <a:endParaRPr lang="tr-TR"/>
        </a:p>
      </dgm:t>
    </dgm:pt>
    <dgm:pt modelId="{56E5DC1C-7548-4EFC-AB24-352A72832D9D}" type="sibTrans" cxnId="{1443C379-8898-4972-A7E6-BCB52D40171E}">
      <dgm:prSet/>
      <dgm:spPr/>
      <dgm:t>
        <a:bodyPr/>
        <a:lstStyle/>
        <a:p>
          <a:endParaRPr lang="tr-TR"/>
        </a:p>
      </dgm:t>
    </dgm:pt>
    <dgm:pt modelId="{F50B1F73-13B4-46D4-829E-689C73F65193}">
      <dgm:prSet custT="1"/>
      <dgm:spPr/>
      <dgm:t>
        <a:bodyPr/>
        <a:lstStyle/>
        <a:p>
          <a:pPr rtl="0"/>
          <a:r>
            <a:rPr lang="tr-TR" sz="3000" dirty="0" smtClean="0"/>
            <a:t>Takvim</a:t>
          </a:r>
        </a:p>
      </dgm:t>
    </dgm:pt>
    <dgm:pt modelId="{4E7D4052-1B18-471D-82C1-AE3EAB78AED7}" type="parTrans" cxnId="{B3DFED94-9857-4801-9CD8-90ACB5980858}">
      <dgm:prSet/>
      <dgm:spPr/>
      <dgm:t>
        <a:bodyPr/>
        <a:lstStyle/>
        <a:p>
          <a:endParaRPr lang="tr-TR"/>
        </a:p>
      </dgm:t>
    </dgm:pt>
    <dgm:pt modelId="{71D89286-7F69-4C9D-8450-67AF9298109A}" type="sibTrans" cxnId="{B3DFED94-9857-4801-9CD8-90ACB5980858}">
      <dgm:prSet/>
      <dgm:spPr/>
      <dgm:t>
        <a:bodyPr/>
        <a:lstStyle/>
        <a:p>
          <a:endParaRPr lang="tr-TR"/>
        </a:p>
      </dgm:t>
    </dgm:pt>
    <dgm:pt modelId="{8599780E-C640-479D-97EE-40A02CAB0914}">
      <dgm:prSet custT="1"/>
      <dgm:spPr/>
      <dgm:t>
        <a:bodyPr/>
        <a:lstStyle/>
        <a:p>
          <a:pPr rtl="0"/>
          <a:r>
            <a:rPr lang="tr-TR" sz="3000" dirty="0"/>
            <a:t>Değerlendirme Süreci ve Değerlendirme Kriterleri </a:t>
          </a:r>
        </a:p>
      </dgm:t>
    </dgm:pt>
    <dgm:pt modelId="{C16B3241-0669-4F26-A7AC-BE8BC7617498}" type="parTrans" cxnId="{1F376604-97AA-4A7D-9512-A35D380E9A10}">
      <dgm:prSet/>
      <dgm:spPr/>
      <dgm:t>
        <a:bodyPr/>
        <a:lstStyle/>
        <a:p>
          <a:endParaRPr lang="tr-TR"/>
        </a:p>
      </dgm:t>
    </dgm:pt>
    <dgm:pt modelId="{F2E4E819-4279-4668-B5B4-D6D5C2504954}" type="sibTrans" cxnId="{1F376604-97AA-4A7D-9512-A35D380E9A10}">
      <dgm:prSet/>
      <dgm:spPr/>
      <dgm:t>
        <a:bodyPr/>
        <a:lstStyle/>
        <a:p>
          <a:endParaRPr lang="tr-TR"/>
        </a:p>
      </dgm:t>
    </dgm:pt>
    <dgm:pt modelId="{9F054254-4E22-4E35-89AA-AB8C07E99DB9}" type="pres">
      <dgm:prSet presAssocID="{DC69F5BB-3148-44F9-B55A-EA9162BF89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5847D4D-BBF2-4BFF-958B-6833B306E63A}" type="pres">
      <dgm:prSet presAssocID="{244630C4-5340-4490-8E75-CC41FFB13A4E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3E4E71E-5873-4A1A-ACF4-B41FCE5034FA}" type="pres">
      <dgm:prSet presAssocID="{037B30A0-512F-48CF-9EB8-9D15DB05E48A}" presName="spacer" presStyleCnt="0"/>
      <dgm:spPr/>
      <dgm:t>
        <a:bodyPr/>
        <a:lstStyle/>
        <a:p>
          <a:endParaRPr lang="tr-TR"/>
        </a:p>
      </dgm:t>
    </dgm:pt>
    <dgm:pt modelId="{B6D037BA-B04D-4972-A2B0-1CB4906A40C9}" type="pres">
      <dgm:prSet presAssocID="{20142D4B-C30B-4450-B57A-B7FFD2175AD6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004033A-7916-41FF-9CE5-8247D7EFFBFA}" type="pres">
      <dgm:prSet presAssocID="{20142D4B-C30B-4450-B57A-B7FFD2175AD6}" presName="childText" presStyleLbl="revTx" presStyleIdx="0" presStyleCnt="1" custScaleY="11710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2556B4F-9076-4185-97E3-1DC018A10E8C}" type="pres">
      <dgm:prSet presAssocID="{F9282577-7C00-4EDD-963C-5FC5A8AA9ADF}" presName="parentText" presStyleLbl="node1" presStyleIdx="2" presStyleCnt="5" custLinFactNeighborY="-554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0E98882-B216-447B-8C73-06DF1DB6C183}" type="pres">
      <dgm:prSet presAssocID="{56E5DC1C-7548-4EFC-AB24-352A72832D9D}" presName="spacer" presStyleCnt="0"/>
      <dgm:spPr/>
      <dgm:t>
        <a:bodyPr/>
        <a:lstStyle/>
        <a:p>
          <a:endParaRPr lang="tr-TR"/>
        </a:p>
      </dgm:t>
    </dgm:pt>
    <dgm:pt modelId="{9B9B1133-F0D5-4EDA-A6C3-42FE3ADEDB12}" type="pres">
      <dgm:prSet presAssocID="{F50B1F73-13B4-46D4-829E-689C73F65193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D3E760A-1AC7-45EB-96A2-AFE5F377CBA6}" type="pres">
      <dgm:prSet presAssocID="{71D89286-7F69-4C9D-8450-67AF9298109A}" presName="spacer" presStyleCnt="0"/>
      <dgm:spPr/>
    </dgm:pt>
    <dgm:pt modelId="{18B7B500-8AC0-4550-9F2C-DBA11D8742B5}" type="pres">
      <dgm:prSet presAssocID="{8599780E-C640-479D-97EE-40A02CAB0914}" presName="parentText" presStyleLbl="node1" presStyleIdx="4" presStyleCnt="5" custLinFactNeighborY="-554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76E653F-9153-40FF-BD54-F3CB0358AA0F}" type="presOf" srcId="{15E8DA87-5830-4793-80CA-1989CD10D8E8}" destId="{1004033A-7916-41FF-9CE5-8247D7EFFBFA}" srcOrd="0" destOrd="1" presId="urn:microsoft.com/office/officeart/2005/8/layout/vList2"/>
    <dgm:cxn modelId="{D9702D03-F2C8-41E7-BF80-5384A3A72DD6}" srcId="{20142D4B-C30B-4450-B57A-B7FFD2175AD6}" destId="{15E8DA87-5830-4793-80CA-1989CD10D8E8}" srcOrd="1" destOrd="0" parTransId="{CC330E79-9180-40C0-AA3D-576B9B76ED6E}" sibTransId="{8C7C54B4-C597-47F5-9834-8DAF116779CA}"/>
    <dgm:cxn modelId="{5CCB4A1E-22D7-4C21-9E07-C579A9BED9ED}" type="presOf" srcId="{1C61CD43-57BF-4507-9EAF-F1A30D07AA76}" destId="{1004033A-7916-41FF-9CE5-8247D7EFFBFA}" srcOrd="0" destOrd="0" presId="urn:microsoft.com/office/officeart/2005/8/layout/vList2"/>
    <dgm:cxn modelId="{3671F354-665A-484D-A96C-F758FCA7E38A}" type="presOf" srcId="{DC69F5BB-3148-44F9-B55A-EA9162BF89A8}" destId="{9F054254-4E22-4E35-89AA-AB8C07E99DB9}" srcOrd="0" destOrd="0" presId="urn:microsoft.com/office/officeart/2005/8/layout/vList2"/>
    <dgm:cxn modelId="{6A581115-4383-4160-A3B9-22720048B43C}" type="presOf" srcId="{F9282577-7C00-4EDD-963C-5FC5A8AA9ADF}" destId="{A2556B4F-9076-4185-97E3-1DC018A10E8C}" srcOrd="0" destOrd="0" presId="urn:microsoft.com/office/officeart/2005/8/layout/vList2"/>
    <dgm:cxn modelId="{EDCD7E84-C39B-4B8B-A7EE-CE2DD3503E6E}" srcId="{DC69F5BB-3148-44F9-B55A-EA9162BF89A8}" destId="{244630C4-5340-4490-8E75-CC41FFB13A4E}" srcOrd="0" destOrd="0" parTransId="{3BEC7262-097B-4498-A2AD-966C9B5B169B}" sibTransId="{037B30A0-512F-48CF-9EB8-9D15DB05E48A}"/>
    <dgm:cxn modelId="{9F46331B-71A1-4B2A-85BA-54D28E1C1AFC}" type="presOf" srcId="{8599780E-C640-479D-97EE-40A02CAB0914}" destId="{18B7B500-8AC0-4550-9F2C-DBA11D8742B5}" srcOrd="0" destOrd="0" presId="urn:microsoft.com/office/officeart/2005/8/layout/vList2"/>
    <dgm:cxn modelId="{D92983A5-7D7E-40BA-8647-4F08275889A0}" type="presOf" srcId="{B81CCF0B-1A91-491A-BE4A-4CB862B3967C}" destId="{1004033A-7916-41FF-9CE5-8247D7EFFBFA}" srcOrd="0" destOrd="2" presId="urn:microsoft.com/office/officeart/2005/8/layout/vList2"/>
    <dgm:cxn modelId="{1443C379-8898-4972-A7E6-BCB52D40171E}" srcId="{DC69F5BB-3148-44F9-B55A-EA9162BF89A8}" destId="{F9282577-7C00-4EDD-963C-5FC5A8AA9ADF}" srcOrd="2" destOrd="0" parTransId="{04800DA8-3415-4782-83D5-632252E0B579}" sibTransId="{56E5DC1C-7548-4EFC-AB24-352A72832D9D}"/>
    <dgm:cxn modelId="{14C87553-9220-4E95-80BF-4FC60F1472B3}" type="presOf" srcId="{20142D4B-C30B-4450-B57A-B7FFD2175AD6}" destId="{B6D037BA-B04D-4972-A2B0-1CB4906A40C9}" srcOrd="0" destOrd="0" presId="urn:microsoft.com/office/officeart/2005/8/layout/vList2"/>
    <dgm:cxn modelId="{5FB5E17B-C99F-4938-8567-1ADECB3C7FB6}" type="presOf" srcId="{F50B1F73-13B4-46D4-829E-689C73F65193}" destId="{9B9B1133-F0D5-4EDA-A6C3-42FE3ADEDB12}" srcOrd="0" destOrd="0" presId="urn:microsoft.com/office/officeart/2005/8/layout/vList2"/>
    <dgm:cxn modelId="{122130AF-F675-41B8-BC58-E062BECC0007}" srcId="{DC69F5BB-3148-44F9-B55A-EA9162BF89A8}" destId="{20142D4B-C30B-4450-B57A-B7FFD2175AD6}" srcOrd="1" destOrd="0" parTransId="{0BC84B63-0054-4448-9580-918F1FA94021}" sibTransId="{3D59062B-4CD7-44F1-8F8D-3C7815F160E8}"/>
    <dgm:cxn modelId="{1F376604-97AA-4A7D-9512-A35D380E9A10}" srcId="{DC69F5BB-3148-44F9-B55A-EA9162BF89A8}" destId="{8599780E-C640-479D-97EE-40A02CAB0914}" srcOrd="4" destOrd="0" parTransId="{C16B3241-0669-4F26-A7AC-BE8BC7617498}" sibTransId="{F2E4E819-4279-4668-B5B4-D6D5C2504954}"/>
    <dgm:cxn modelId="{91DD4208-4470-4A0E-85B6-D816592C1EDE}" srcId="{20142D4B-C30B-4450-B57A-B7FFD2175AD6}" destId="{1C61CD43-57BF-4507-9EAF-F1A30D07AA76}" srcOrd="0" destOrd="0" parTransId="{911E6C42-9A47-4D68-B562-D7887C7E4BC5}" sibTransId="{99062F4A-8D21-4DB4-8F97-B9FD2B4449E7}"/>
    <dgm:cxn modelId="{66B585D9-C3D8-4466-B690-4084668F9A82}" srcId="{20142D4B-C30B-4450-B57A-B7FFD2175AD6}" destId="{B81CCF0B-1A91-491A-BE4A-4CB862B3967C}" srcOrd="2" destOrd="0" parTransId="{1662D30D-412B-44E5-9F6C-97CF8A2E3024}" sibTransId="{D94F2B6A-32A6-447C-A51E-FE90B7FAF089}"/>
    <dgm:cxn modelId="{96E48BAB-E6C8-4252-9D3D-5FF63828115F}" type="presOf" srcId="{244630C4-5340-4490-8E75-CC41FFB13A4E}" destId="{95847D4D-BBF2-4BFF-958B-6833B306E63A}" srcOrd="0" destOrd="0" presId="urn:microsoft.com/office/officeart/2005/8/layout/vList2"/>
    <dgm:cxn modelId="{B3DFED94-9857-4801-9CD8-90ACB5980858}" srcId="{DC69F5BB-3148-44F9-B55A-EA9162BF89A8}" destId="{F50B1F73-13B4-46D4-829E-689C73F65193}" srcOrd="3" destOrd="0" parTransId="{4E7D4052-1B18-471D-82C1-AE3EAB78AED7}" sibTransId="{71D89286-7F69-4C9D-8450-67AF9298109A}"/>
    <dgm:cxn modelId="{FCE9EF8A-7AA3-41BE-B511-79E0FCCBCCC6}" type="presParOf" srcId="{9F054254-4E22-4E35-89AA-AB8C07E99DB9}" destId="{95847D4D-BBF2-4BFF-958B-6833B306E63A}" srcOrd="0" destOrd="0" presId="urn:microsoft.com/office/officeart/2005/8/layout/vList2"/>
    <dgm:cxn modelId="{6822EB75-6E16-4552-BECE-926D9D4AE3FE}" type="presParOf" srcId="{9F054254-4E22-4E35-89AA-AB8C07E99DB9}" destId="{63E4E71E-5873-4A1A-ACF4-B41FCE5034FA}" srcOrd="1" destOrd="0" presId="urn:microsoft.com/office/officeart/2005/8/layout/vList2"/>
    <dgm:cxn modelId="{F7C5ABC7-730A-46BE-B5F5-5EB8CF09BF94}" type="presParOf" srcId="{9F054254-4E22-4E35-89AA-AB8C07E99DB9}" destId="{B6D037BA-B04D-4972-A2B0-1CB4906A40C9}" srcOrd="2" destOrd="0" presId="urn:microsoft.com/office/officeart/2005/8/layout/vList2"/>
    <dgm:cxn modelId="{C577DC58-7E97-4514-8607-9A0974996EE9}" type="presParOf" srcId="{9F054254-4E22-4E35-89AA-AB8C07E99DB9}" destId="{1004033A-7916-41FF-9CE5-8247D7EFFBFA}" srcOrd="3" destOrd="0" presId="urn:microsoft.com/office/officeart/2005/8/layout/vList2"/>
    <dgm:cxn modelId="{B7648D3A-BBCC-4ADB-B9BB-22D17994B92F}" type="presParOf" srcId="{9F054254-4E22-4E35-89AA-AB8C07E99DB9}" destId="{A2556B4F-9076-4185-97E3-1DC018A10E8C}" srcOrd="4" destOrd="0" presId="urn:microsoft.com/office/officeart/2005/8/layout/vList2"/>
    <dgm:cxn modelId="{113804ED-0790-49F9-BB72-BAB92647F69A}" type="presParOf" srcId="{9F054254-4E22-4E35-89AA-AB8C07E99DB9}" destId="{00E98882-B216-447B-8C73-06DF1DB6C183}" srcOrd="5" destOrd="0" presId="urn:microsoft.com/office/officeart/2005/8/layout/vList2"/>
    <dgm:cxn modelId="{3D80A794-B130-459C-9F6B-BF6C2490133E}" type="presParOf" srcId="{9F054254-4E22-4E35-89AA-AB8C07E99DB9}" destId="{9B9B1133-F0D5-4EDA-A6C3-42FE3ADEDB12}" srcOrd="6" destOrd="0" presId="urn:microsoft.com/office/officeart/2005/8/layout/vList2"/>
    <dgm:cxn modelId="{C175FE04-C5D8-4EC4-BE0C-909A8474905B}" type="presParOf" srcId="{9F054254-4E22-4E35-89AA-AB8C07E99DB9}" destId="{4D3E760A-1AC7-45EB-96A2-AFE5F377CBA6}" srcOrd="7" destOrd="0" presId="urn:microsoft.com/office/officeart/2005/8/layout/vList2"/>
    <dgm:cxn modelId="{9841002B-BFB3-494A-ACFA-B8EFB94A9751}" type="presParOf" srcId="{9F054254-4E22-4E35-89AA-AB8C07E99DB9}" destId="{18B7B500-8AC0-4550-9F2C-DBA11D8742B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47E0005-69D3-416B-8AE5-603FA81CED0C}" type="doc">
      <dgm:prSet loTypeId="urn:microsoft.com/office/officeart/2005/8/layout/vList3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tr-TR"/>
        </a:p>
      </dgm:t>
    </dgm:pt>
    <dgm:pt modelId="{5FE6819B-B0A4-48D3-957A-5EDF85ED8762}">
      <dgm:prSet/>
      <dgm:spPr/>
      <dgm:t>
        <a:bodyPr/>
        <a:lstStyle/>
        <a:p>
          <a:pPr rtl="0"/>
          <a:r>
            <a:rPr lang="tr-TR" b="1" dirty="0" smtClean="0"/>
            <a:t>Doğa Bilimleri</a:t>
          </a:r>
          <a:endParaRPr lang="tr-TR" dirty="0"/>
        </a:p>
      </dgm:t>
    </dgm:pt>
    <dgm:pt modelId="{473141F9-1183-46A3-B4C8-81F393B853B1}" type="parTrans" cxnId="{D1850727-9439-4353-8F0E-737ED01DEC80}">
      <dgm:prSet/>
      <dgm:spPr/>
      <dgm:t>
        <a:bodyPr/>
        <a:lstStyle/>
        <a:p>
          <a:endParaRPr lang="tr-TR"/>
        </a:p>
      </dgm:t>
    </dgm:pt>
    <dgm:pt modelId="{8097EF1F-9757-4554-A166-42CDB620E442}" type="sibTrans" cxnId="{D1850727-9439-4353-8F0E-737ED01DEC80}">
      <dgm:prSet/>
      <dgm:spPr/>
      <dgm:t>
        <a:bodyPr/>
        <a:lstStyle/>
        <a:p>
          <a:endParaRPr lang="tr-TR"/>
        </a:p>
      </dgm:t>
    </dgm:pt>
    <dgm:pt modelId="{F0D97261-EF56-4AFA-AC99-3DFB367D7352}">
      <dgm:prSet/>
      <dgm:spPr/>
      <dgm:t>
        <a:bodyPr/>
        <a:lstStyle/>
        <a:p>
          <a:pPr rtl="0"/>
          <a:r>
            <a:rPr lang="tr-TR" b="1" dirty="0" smtClean="0"/>
            <a:t>Mühendislik ve Teknoloji Alanları </a:t>
          </a:r>
          <a:endParaRPr lang="tr-TR" dirty="0"/>
        </a:p>
      </dgm:t>
    </dgm:pt>
    <dgm:pt modelId="{BC7F58ED-555E-4ECB-95A5-BB5D4EB27632}" type="parTrans" cxnId="{108FB214-FDBC-426C-AF49-39954CC0ACA2}">
      <dgm:prSet/>
      <dgm:spPr/>
      <dgm:t>
        <a:bodyPr/>
        <a:lstStyle/>
        <a:p>
          <a:endParaRPr lang="tr-TR"/>
        </a:p>
      </dgm:t>
    </dgm:pt>
    <dgm:pt modelId="{BA78E732-2C6E-4507-BC10-D830DBA615E2}" type="sibTrans" cxnId="{108FB214-FDBC-426C-AF49-39954CC0ACA2}">
      <dgm:prSet/>
      <dgm:spPr/>
      <dgm:t>
        <a:bodyPr/>
        <a:lstStyle/>
        <a:p>
          <a:endParaRPr lang="tr-TR"/>
        </a:p>
      </dgm:t>
    </dgm:pt>
    <dgm:pt modelId="{8A23AF2A-4D99-4F17-87BC-521867F782AF}">
      <dgm:prSet/>
      <dgm:spPr/>
      <dgm:t>
        <a:bodyPr/>
        <a:lstStyle/>
        <a:p>
          <a:pPr rtl="0"/>
          <a:r>
            <a:rPr lang="tr-TR" b="1" dirty="0" smtClean="0"/>
            <a:t>Tıbbi Bilimler</a:t>
          </a:r>
          <a:endParaRPr lang="tr-TR" dirty="0"/>
        </a:p>
      </dgm:t>
    </dgm:pt>
    <dgm:pt modelId="{CDA53DA0-0D68-486D-B9F5-49AE388D51D1}" type="parTrans" cxnId="{9B98367A-2E2F-427C-ABF6-AA9498AB9EDA}">
      <dgm:prSet/>
      <dgm:spPr/>
      <dgm:t>
        <a:bodyPr/>
        <a:lstStyle/>
        <a:p>
          <a:endParaRPr lang="tr-TR"/>
        </a:p>
      </dgm:t>
    </dgm:pt>
    <dgm:pt modelId="{AA6A085B-E300-4F1E-BE04-BF63CFBD1EFD}" type="sibTrans" cxnId="{9B98367A-2E2F-427C-ABF6-AA9498AB9EDA}">
      <dgm:prSet/>
      <dgm:spPr/>
      <dgm:t>
        <a:bodyPr/>
        <a:lstStyle/>
        <a:p>
          <a:endParaRPr lang="tr-TR"/>
        </a:p>
      </dgm:t>
    </dgm:pt>
    <dgm:pt modelId="{320F0360-255A-4D20-836B-5C75077F3DF6}">
      <dgm:prSet/>
      <dgm:spPr/>
      <dgm:t>
        <a:bodyPr/>
        <a:lstStyle/>
        <a:p>
          <a:pPr rtl="0"/>
          <a:r>
            <a:rPr lang="tr-TR" b="1" dirty="0" smtClean="0"/>
            <a:t>Tarımsal Bilimler</a:t>
          </a:r>
          <a:endParaRPr lang="tr-TR" dirty="0"/>
        </a:p>
      </dgm:t>
    </dgm:pt>
    <dgm:pt modelId="{FD1FCAC5-E8FD-43EF-859A-A40949C24F14}" type="parTrans" cxnId="{AEEF6569-ADC9-4580-9AB4-9DA0B37ECDB9}">
      <dgm:prSet/>
      <dgm:spPr/>
      <dgm:t>
        <a:bodyPr/>
        <a:lstStyle/>
        <a:p>
          <a:endParaRPr lang="tr-TR"/>
        </a:p>
      </dgm:t>
    </dgm:pt>
    <dgm:pt modelId="{2635A2E6-60EA-45C4-85D6-470DE394E6C3}" type="sibTrans" cxnId="{AEEF6569-ADC9-4580-9AB4-9DA0B37ECDB9}">
      <dgm:prSet/>
      <dgm:spPr/>
      <dgm:t>
        <a:bodyPr/>
        <a:lstStyle/>
        <a:p>
          <a:endParaRPr lang="tr-TR"/>
        </a:p>
      </dgm:t>
    </dgm:pt>
    <dgm:pt modelId="{218DE64E-1A65-4026-98D3-4307DB22147F}">
      <dgm:prSet/>
      <dgm:spPr/>
      <dgm:t>
        <a:bodyPr/>
        <a:lstStyle/>
        <a:p>
          <a:pPr rtl="0"/>
          <a:r>
            <a:rPr lang="tr-TR" b="1" dirty="0" smtClean="0"/>
            <a:t>Sosyal ve Beşeri Bilimler</a:t>
          </a:r>
          <a:endParaRPr lang="tr-TR" dirty="0"/>
        </a:p>
      </dgm:t>
    </dgm:pt>
    <dgm:pt modelId="{A9F8EE88-C6EA-4312-B007-6507E7BF646D}" type="parTrans" cxnId="{C816C0C4-FC54-430D-AAFB-A7C8E269E5D8}">
      <dgm:prSet/>
      <dgm:spPr/>
      <dgm:t>
        <a:bodyPr/>
        <a:lstStyle/>
        <a:p>
          <a:endParaRPr lang="tr-TR"/>
        </a:p>
      </dgm:t>
    </dgm:pt>
    <dgm:pt modelId="{1A24A182-DC9A-4402-9E9C-3EC01BFC79FF}" type="sibTrans" cxnId="{C816C0C4-FC54-430D-AAFB-A7C8E269E5D8}">
      <dgm:prSet/>
      <dgm:spPr/>
      <dgm:t>
        <a:bodyPr/>
        <a:lstStyle/>
        <a:p>
          <a:endParaRPr lang="tr-TR"/>
        </a:p>
      </dgm:t>
    </dgm:pt>
    <dgm:pt modelId="{F063E552-4A04-4D9A-8C51-87B534F6D5F9}" type="pres">
      <dgm:prSet presAssocID="{047E0005-69D3-416B-8AE5-603FA81CED0C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4376EDD8-885E-4774-B467-20693C0BACDD}" type="pres">
      <dgm:prSet presAssocID="{5FE6819B-B0A4-48D3-957A-5EDF85ED8762}" presName="composite" presStyleCnt="0"/>
      <dgm:spPr/>
      <dgm:t>
        <a:bodyPr/>
        <a:lstStyle/>
        <a:p>
          <a:endParaRPr lang="tr-TR"/>
        </a:p>
      </dgm:t>
    </dgm:pt>
    <dgm:pt modelId="{BD9C0A33-6589-4AA7-B22B-6B9D0C1AE07E}" type="pres">
      <dgm:prSet presAssocID="{5FE6819B-B0A4-48D3-957A-5EDF85ED8762}" presName="imgShp" presStyleLbl="fgImgPlace1" presStyleIdx="0" presStyleCnt="5"/>
      <dgm:spPr>
        <a:blipFill dpi="0" rotWithShape="1">
          <a:blip xmlns:r="http://schemas.openxmlformats.org/officeDocument/2006/relationships" r:embed="rId1"/>
          <a:srcRect/>
          <a:stretch>
            <a:fillRect l="-25611" r="-25611"/>
          </a:stretch>
        </a:blipFill>
      </dgm:spPr>
      <dgm:t>
        <a:bodyPr/>
        <a:lstStyle/>
        <a:p>
          <a:endParaRPr lang="tr-TR"/>
        </a:p>
      </dgm:t>
    </dgm:pt>
    <dgm:pt modelId="{A4B531D2-E506-4594-B473-FF7EF7489952}" type="pres">
      <dgm:prSet presAssocID="{5FE6819B-B0A4-48D3-957A-5EDF85ED8762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E2B42F9-F12B-4904-BB03-6A2B86172203}" type="pres">
      <dgm:prSet presAssocID="{8097EF1F-9757-4554-A166-42CDB620E442}" presName="spacing" presStyleCnt="0"/>
      <dgm:spPr/>
      <dgm:t>
        <a:bodyPr/>
        <a:lstStyle/>
        <a:p>
          <a:endParaRPr lang="tr-TR"/>
        </a:p>
      </dgm:t>
    </dgm:pt>
    <dgm:pt modelId="{D937D8E3-1853-40CD-A466-A7D7FEA492CB}" type="pres">
      <dgm:prSet presAssocID="{F0D97261-EF56-4AFA-AC99-3DFB367D7352}" presName="composite" presStyleCnt="0"/>
      <dgm:spPr/>
      <dgm:t>
        <a:bodyPr/>
        <a:lstStyle/>
        <a:p>
          <a:endParaRPr lang="tr-TR"/>
        </a:p>
      </dgm:t>
    </dgm:pt>
    <dgm:pt modelId="{969EA651-956A-4602-9005-1B027F9CDCDC}" type="pres">
      <dgm:prSet presAssocID="{F0D97261-EF56-4AFA-AC99-3DFB367D7352}" presName="imgShp" presStyleLbl="fgImgPlace1" presStyleIdx="1" presStyleCnt="5"/>
      <dgm:spPr>
        <a:blipFill dpi="0" rotWithShape="1">
          <a:blip xmlns:r="http://schemas.openxmlformats.org/officeDocument/2006/relationships" r:embed="rId2"/>
          <a:srcRect/>
          <a:stretch>
            <a:fillRect l="-27835" r="-27835"/>
          </a:stretch>
        </a:blipFill>
      </dgm:spPr>
      <dgm:t>
        <a:bodyPr/>
        <a:lstStyle/>
        <a:p>
          <a:endParaRPr lang="tr-TR"/>
        </a:p>
      </dgm:t>
    </dgm:pt>
    <dgm:pt modelId="{4139D007-6B6F-4F83-9616-4596D2E06456}" type="pres">
      <dgm:prSet presAssocID="{F0D97261-EF56-4AFA-AC99-3DFB367D7352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A2E0934-29A9-434D-892F-B6701D871061}" type="pres">
      <dgm:prSet presAssocID="{BA78E732-2C6E-4507-BC10-D830DBA615E2}" presName="spacing" presStyleCnt="0"/>
      <dgm:spPr/>
      <dgm:t>
        <a:bodyPr/>
        <a:lstStyle/>
        <a:p>
          <a:endParaRPr lang="tr-TR"/>
        </a:p>
      </dgm:t>
    </dgm:pt>
    <dgm:pt modelId="{7E40A764-6B12-42A3-8EBE-23885C1BCD1D}" type="pres">
      <dgm:prSet presAssocID="{8A23AF2A-4D99-4F17-87BC-521867F782AF}" presName="composite" presStyleCnt="0"/>
      <dgm:spPr/>
      <dgm:t>
        <a:bodyPr/>
        <a:lstStyle/>
        <a:p>
          <a:endParaRPr lang="tr-TR"/>
        </a:p>
      </dgm:t>
    </dgm:pt>
    <dgm:pt modelId="{A17F5725-48E9-46E6-8612-251B004051A9}" type="pres">
      <dgm:prSet presAssocID="{8A23AF2A-4D99-4F17-87BC-521867F782AF}" presName="imgShp" presStyleLbl="fgImgPlace1" presStyleIdx="2" presStyleCnt="5"/>
      <dgm:spPr>
        <a:blipFill dpi="0" rotWithShape="1">
          <a:blip xmlns:r="http://schemas.openxmlformats.org/officeDocument/2006/relationships" r:embed="rId3"/>
          <a:srcRect/>
          <a:stretch>
            <a:fillRect l="-12268" r="-12268"/>
          </a:stretch>
        </a:blipFill>
      </dgm:spPr>
      <dgm:t>
        <a:bodyPr/>
        <a:lstStyle/>
        <a:p>
          <a:endParaRPr lang="tr-TR"/>
        </a:p>
      </dgm:t>
    </dgm:pt>
    <dgm:pt modelId="{CE2B10CE-0347-4CBE-8EE1-D0350AD76845}" type="pres">
      <dgm:prSet presAssocID="{8A23AF2A-4D99-4F17-87BC-521867F782AF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13FFDB3-B9AB-4262-9E5F-D3EA97CAAFB4}" type="pres">
      <dgm:prSet presAssocID="{AA6A085B-E300-4F1E-BE04-BF63CFBD1EFD}" presName="spacing" presStyleCnt="0"/>
      <dgm:spPr/>
      <dgm:t>
        <a:bodyPr/>
        <a:lstStyle/>
        <a:p>
          <a:endParaRPr lang="tr-TR"/>
        </a:p>
      </dgm:t>
    </dgm:pt>
    <dgm:pt modelId="{3D03C77E-5F01-4BC5-8296-5F95B16168A0}" type="pres">
      <dgm:prSet presAssocID="{320F0360-255A-4D20-836B-5C75077F3DF6}" presName="composite" presStyleCnt="0"/>
      <dgm:spPr/>
      <dgm:t>
        <a:bodyPr/>
        <a:lstStyle/>
        <a:p>
          <a:endParaRPr lang="tr-TR"/>
        </a:p>
      </dgm:t>
    </dgm:pt>
    <dgm:pt modelId="{01EE0226-91FB-483F-879A-9C27C994A014}" type="pres">
      <dgm:prSet presAssocID="{320F0360-255A-4D20-836B-5C75077F3DF6}" presName="imgShp" presStyleLbl="fgImgPlace1" presStyleIdx="3" presStyleCnt="5"/>
      <dgm:spPr>
        <a:blipFill dpi="0" rotWithShape="1">
          <a:blip xmlns:r="http://schemas.openxmlformats.org/officeDocument/2006/relationships" r:embed="rId4"/>
          <a:srcRect/>
          <a:stretch>
            <a:fillRect l="-14492" r="-14492"/>
          </a:stretch>
        </a:blipFill>
      </dgm:spPr>
      <dgm:t>
        <a:bodyPr/>
        <a:lstStyle/>
        <a:p>
          <a:endParaRPr lang="tr-TR"/>
        </a:p>
      </dgm:t>
    </dgm:pt>
    <dgm:pt modelId="{04705EFF-DA7F-4F91-BF5D-557779DF7763}" type="pres">
      <dgm:prSet presAssocID="{320F0360-255A-4D20-836B-5C75077F3DF6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59D09CE-B240-445C-A63E-BDF0B24251CD}" type="pres">
      <dgm:prSet presAssocID="{2635A2E6-60EA-45C4-85D6-470DE394E6C3}" presName="spacing" presStyleCnt="0"/>
      <dgm:spPr/>
      <dgm:t>
        <a:bodyPr/>
        <a:lstStyle/>
        <a:p>
          <a:endParaRPr lang="tr-TR"/>
        </a:p>
      </dgm:t>
    </dgm:pt>
    <dgm:pt modelId="{10C750F6-680F-4878-A3AE-78257CF1F190}" type="pres">
      <dgm:prSet presAssocID="{218DE64E-1A65-4026-98D3-4307DB22147F}" presName="composite" presStyleCnt="0"/>
      <dgm:spPr/>
      <dgm:t>
        <a:bodyPr/>
        <a:lstStyle/>
        <a:p>
          <a:endParaRPr lang="tr-TR"/>
        </a:p>
      </dgm:t>
    </dgm:pt>
    <dgm:pt modelId="{FDA296E9-FFCA-47E9-90B6-0575092C372A}" type="pres">
      <dgm:prSet presAssocID="{218DE64E-1A65-4026-98D3-4307DB22147F}" presName="imgShp" presStyleLbl="fgImgPlace1" presStyleIdx="4" presStyleCnt="5"/>
      <dgm:spPr>
        <a:blipFill dpi="0" rotWithShape="1">
          <a:blip xmlns:r="http://schemas.openxmlformats.org/officeDocument/2006/relationships" r:embed="rId5"/>
          <a:srcRect/>
          <a:stretch>
            <a:fillRect l="-30059" t="1075" r="-30059" b="1075"/>
          </a:stretch>
        </a:blipFill>
      </dgm:spPr>
      <dgm:t>
        <a:bodyPr/>
        <a:lstStyle/>
        <a:p>
          <a:endParaRPr lang="tr-TR"/>
        </a:p>
      </dgm:t>
    </dgm:pt>
    <dgm:pt modelId="{D1045A4B-4D1A-4FFA-AAC8-E843CEBFFD36}" type="pres">
      <dgm:prSet presAssocID="{218DE64E-1A65-4026-98D3-4307DB22147F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1850727-9439-4353-8F0E-737ED01DEC80}" srcId="{047E0005-69D3-416B-8AE5-603FA81CED0C}" destId="{5FE6819B-B0A4-48D3-957A-5EDF85ED8762}" srcOrd="0" destOrd="0" parTransId="{473141F9-1183-46A3-B4C8-81F393B853B1}" sibTransId="{8097EF1F-9757-4554-A166-42CDB620E442}"/>
    <dgm:cxn modelId="{16B925A2-F470-4648-B029-F37E20100300}" type="presOf" srcId="{320F0360-255A-4D20-836B-5C75077F3DF6}" destId="{04705EFF-DA7F-4F91-BF5D-557779DF7763}" srcOrd="0" destOrd="0" presId="urn:microsoft.com/office/officeart/2005/8/layout/vList3"/>
    <dgm:cxn modelId="{3858BF92-F857-4A02-8C48-ECBE84E5BD19}" type="presOf" srcId="{8A23AF2A-4D99-4F17-87BC-521867F782AF}" destId="{CE2B10CE-0347-4CBE-8EE1-D0350AD76845}" srcOrd="0" destOrd="0" presId="urn:microsoft.com/office/officeart/2005/8/layout/vList3"/>
    <dgm:cxn modelId="{137A747F-5AEA-460A-87E0-872517A8A5B8}" type="presOf" srcId="{5FE6819B-B0A4-48D3-957A-5EDF85ED8762}" destId="{A4B531D2-E506-4594-B473-FF7EF7489952}" srcOrd="0" destOrd="0" presId="urn:microsoft.com/office/officeart/2005/8/layout/vList3"/>
    <dgm:cxn modelId="{1A228F20-D59B-4155-A768-70CF1213A3D9}" type="presOf" srcId="{F0D97261-EF56-4AFA-AC99-3DFB367D7352}" destId="{4139D007-6B6F-4F83-9616-4596D2E06456}" srcOrd="0" destOrd="0" presId="urn:microsoft.com/office/officeart/2005/8/layout/vList3"/>
    <dgm:cxn modelId="{C816C0C4-FC54-430D-AAFB-A7C8E269E5D8}" srcId="{047E0005-69D3-416B-8AE5-603FA81CED0C}" destId="{218DE64E-1A65-4026-98D3-4307DB22147F}" srcOrd="4" destOrd="0" parTransId="{A9F8EE88-C6EA-4312-B007-6507E7BF646D}" sibTransId="{1A24A182-DC9A-4402-9E9C-3EC01BFC79FF}"/>
    <dgm:cxn modelId="{8F17B7EC-EE44-4AE5-82A3-176E5E88345C}" type="presOf" srcId="{218DE64E-1A65-4026-98D3-4307DB22147F}" destId="{D1045A4B-4D1A-4FFA-AAC8-E843CEBFFD36}" srcOrd="0" destOrd="0" presId="urn:microsoft.com/office/officeart/2005/8/layout/vList3"/>
    <dgm:cxn modelId="{108FB214-FDBC-426C-AF49-39954CC0ACA2}" srcId="{047E0005-69D3-416B-8AE5-603FA81CED0C}" destId="{F0D97261-EF56-4AFA-AC99-3DFB367D7352}" srcOrd="1" destOrd="0" parTransId="{BC7F58ED-555E-4ECB-95A5-BB5D4EB27632}" sibTransId="{BA78E732-2C6E-4507-BC10-D830DBA615E2}"/>
    <dgm:cxn modelId="{AEEF6569-ADC9-4580-9AB4-9DA0B37ECDB9}" srcId="{047E0005-69D3-416B-8AE5-603FA81CED0C}" destId="{320F0360-255A-4D20-836B-5C75077F3DF6}" srcOrd="3" destOrd="0" parTransId="{FD1FCAC5-E8FD-43EF-859A-A40949C24F14}" sibTransId="{2635A2E6-60EA-45C4-85D6-470DE394E6C3}"/>
    <dgm:cxn modelId="{9B98367A-2E2F-427C-ABF6-AA9498AB9EDA}" srcId="{047E0005-69D3-416B-8AE5-603FA81CED0C}" destId="{8A23AF2A-4D99-4F17-87BC-521867F782AF}" srcOrd="2" destOrd="0" parTransId="{CDA53DA0-0D68-486D-B9F5-49AE388D51D1}" sibTransId="{AA6A085B-E300-4F1E-BE04-BF63CFBD1EFD}"/>
    <dgm:cxn modelId="{011FF56C-FD46-4F95-A98D-289372BD4B53}" type="presOf" srcId="{047E0005-69D3-416B-8AE5-603FA81CED0C}" destId="{F063E552-4A04-4D9A-8C51-87B534F6D5F9}" srcOrd="0" destOrd="0" presId="urn:microsoft.com/office/officeart/2005/8/layout/vList3"/>
    <dgm:cxn modelId="{539211E3-7B31-45D3-8FB1-0E8022C243E6}" type="presParOf" srcId="{F063E552-4A04-4D9A-8C51-87B534F6D5F9}" destId="{4376EDD8-885E-4774-B467-20693C0BACDD}" srcOrd="0" destOrd="0" presId="urn:microsoft.com/office/officeart/2005/8/layout/vList3"/>
    <dgm:cxn modelId="{FDBDC6D9-C7AC-4668-AC9D-04ACE13426C5}" type="presParOf" srcId="{4376EDD8-885E-4774-B467-20693C0BACDD}" destId="{BD9C0A33-6589-4AA7-B22B-6B9D0C1AE07E}" srcOrd="0" destOrd="0" presId="urn:microsoft.com/office/officeart/2005/8/layout/vList3"/>
    <dgm:cxn modelId="{02ABBF85-1B2B-4920-BA74-F77BFBD41E0C}" type="presParOf" srcId="{4376EDD8-885E-4774-B467-20693C0BACDD}" destId="{A4B531D2-E506-4594-B473-FF7EF7489952}" srcOrd="1" destOrd="0" presId="urn:microsoft.com/office/officeart/2005/8/layout/vList3"/>
    <dgm:cxn modelId="{BDE66695-A532-43B3-86DD-FB8C11623E59}" type="presParOf" srcId="{F063E552-4A04-4D9A-8C51-87B534F6D5F9}" destId="{EE2B42F9-F12B-4904-BB03-6A2B86172203}" srcOrd="1" destOrd="0" presId="urn:microsoft.com/office/officeart/2005/8/layout/vList3"/>
    <dgm:cxn modelId="{F5B95703-4DFC-42BD-ABE2-AA04F3D5BDFF}" type="presParOf" srcId="{F063E552-4A04-4D9A-8C51-87B534F6D5F9}" destId="{D937D8E3-1853-40CD-A466-A7D7FEA492CB}" srcOrd="2" destOrd="0" presId="urn:microsoft.com/office/officeart/2005/8/layout/vList3"/>
    <dgm:cxn modelId="{D07FF123-C6D4-4285-A4A9-FB41B637E7F5}" type="presParOf" srcId="{D937D8E3-1853-40CD-A466-A7D7FEA492CB}" destId="{969EA651-956A-4602-9005-1B027F9CDCDC}" srcOrd="0" destOrd="0" presId="urn:microsoft.com/office/officeart/2005/8/layout/vList3"/>
    <dgm:cxn modelId="{A6E75E86-2B4A-4203-9D06-EE689A151902}" type="presParOf" srcId="{D937D8E3-1853-40CD-A466-A7D7FEA492CB}" destId="{4139D007-6B6F-4F83-9616-4596D2E06456}" srcOrd="1" destOrd="0" presId="urn:microsoft.com/office/officeart/2005/8/layout/vList3"/>
    <dgm:cxn modelId="{993B33EC-E2E6-4C5D-801E-4FD5BC3FFEFC}" type="presParOf" srcId="{F063E552-4A04-4D9A-8C51-87B534F6D5F9}" destId="{1A2E0934-29A9-434D-892F-B6701D871061}" srcOrd="3" destOrd="0" presId="urn:microsoft.com/office/officeart/2005/8/layout/vList3"/>
    <dgm:cxn modelId="{E2284FE4-C592-421F-8B90-D1F17CDC5748}" type="presParOf" srcId="{F063E552-4A04-4D9A-8C51-87B534F6D5F9}" destId="{7E40A764-6B12-42A3-8EBE-23885C1BCD1D}" srcOrd="4" destOrd="0" presId="urn:microsoft.com/office/officeart/2005/8/layout/vList3"/>
    <dgm:cxn modelId="{7035CE36-3953-4928-8CEF-05DF861E61E9}" type="presParOf" srcId="{7E40A764-6B12-42A3-8EBE-23885C1BCD1D}" destId="{A17F5725-48E9-46E6-8612-251B004051A9}" srcOrd="0" destOrd="0" presId="urn:microsoft.com/office/officeart/2005/8/layout/vList3"/>
    <dgm:cxn modelId="{220B45FB-50A9-40C5-BB8F-139CDEFEF729}" type="presParOf" srcId="{7E40A764-6B12-42A3-8EBE-23885C1BCD1D}" destId="{CE2B10CE-0347-4CBE-8EE1-D0350AD76845}" srcOrd="1" destOrd="0" presId="urn:microsoft.com/office/officeart/2005/8/layout/vList3"/>
    <dgm:cxn modelId="{5DED4BA1-5C10-49F4-A6E4-0DEB7702FDE2}" type="presParOf" srcId="{F063E552-4A04-4D9A-8C51-87B534F6D5F9}" destId="{913FFDB3-B9AB-4262-9E5F-D3EA97CAAFB4}" srcOrd="5" destOrd="0" presId="urn:microsoft.com/office/officeart/2005/8/layout/vList3"/>
    <dgm:cxn modelId="{7FED768B-DED9-4207-931E-3C2ACA421489}" type="presParOf" srcId="{F063E552-4A04-4D9A-8C51-87B534F6D5F9}" destId="{3D03C77E-5F01-4BC5-8296-5F95B16168A0}" srcOrd="6" destOrd="0" presId="urn:microsoft.com/office/officeart/2005/8/layout/vList3"/>
    <dgm:cxn modelId="{4FE53C26-0027-465B-B38A-9D78DEE2074A}" type="presParOf" srcId="{3D03C77E-5F01-4BC5-8296-5F95B16168A0}" destId="{01EE0226-91FB-483F-879A-9C27C994A014}" srcOrd="0" destOrd="0" presId="urn:microsoft.com/office/officeart/2005/8/layout/vList3"/>
    <dgm:cxn modelId="{86217E93-5374-4F56-BA63-4B694FFEDB16}" type="presParOf" srcId="{3D03C77E-5F01-4BC5-8296-5F95B16168A0}" destId="{04705EFF-DA7F-4F91-BF5D-557779DF7763}" srcOrd="1" destOrd="0" presId="urn:microsoft.com/office/officeart/2005/8/layout/vList3"/>
    <dgm:cxn modelId="{C2B6E1BA-DF64-429A-8B44-AD9DDCC8CB1E}" type="presParOf" srcId="{F063E552-4A04-4D9A-8C51-87B534F6D5F9}" destId="{559D09CE-B240-445C-A63E-BDF0B24251CD}" srcOrd="7" destOrd="0" presId="urn:microsoft.com/office/officeart/2005/8/layout/vList3"/>
    <dgm:cxn modelId="{A311BB10-5F79-48DF-9CCC-94233E1DAF07}" type="presParOf" srcId="{F063E552-4A04-4D9A-8C51-87B534F6D5F9}" destId="{10C750F6-680F-4878-A3AE-78257CF1F190}" srcOrd="8" destOrd="0" presId="urn:microsoft.com/office/officeart/2005/8/layout/vList3"/>
    <dgm:cxn modelId="{A2866A36-0AE5-486E-B03F-3191899AFB85}" type="presParOf" srcId="{10C750F6-680F-4878-A3AE-78257CF1F190}" destId="{FDA296E9-FFCA-47E9-90B6-0575092C372A}" srcOrd="0" destOrd="0" presId="urn:microsoft.com/office/officeart/2005/8/layout/vList3"/>
    <dgm:cxn modelId="{B4938010-9D9E-4065-9A02-D0F25A7D0A72}" type="presParOf" srcId="{10C750F6-680F-4878-A3AE-78257CF1F190}" destId="{D1045A4B-4D1A-4FFA-AAC8-E843CEBFFD3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60FC03F-D68D-43B4-A48F-3A62776A097A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tr-TR"/>
        </a:p>
      </dgm:t>
    </dgm:pt>
    <dgm:pt modelId="{5229F027-9833-4012-88A0-B06E67A7E57C}">
      <dgm:prSet phldrT="[Metin]" custT="1"/>
      <dgm:spPr/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tr-TR" sz="2450" b="1" u="sng" dirty="0" smtClean="0"/>
            <a:t>Proje Teşvik İkramiyesi (PTİ) Miktarlarının Artırılması: </a:t>
          </a:r>
          <a:r>
            <a:rPr lang="tr-TR" sz="2200" dirty="0" smtClean="0"/>
            <a:t>4.000 – 8.000 TL arasındaki tutar 6.000 – 9.000 TL’ye çıkarıldı.</a:t>
          </a:r>
          <a:endParaRPr lang="tr-TR" sz="2200" dirty="0"/>
        </a:p>
      </dgm:t>
    </dgm:pt>
    <dgm:pt modelId="{5D874584-AD0C-49AC-A353-8DC98E8A2E7D}" type="parTrans" cxnId="{ACE1B7C9-6254-42E5-A49D-A16BEEDEA3A0}">
      <dgm:prSet/>
      <dgm:spPr/>
      <dgm:t>
        <a:bodyPr/>
        <a:lstStyle/>
        <a:p>
          <a:pPr algn="just"/>
          <a:endParaRPr lang="tr-TR"/>
        </a:p>
      </dgm:t>
    </dgm:pt>
    <dgm:pt modelId="{F8B73F4E-84BA-4FC7-965F-F9AF957DB210}" type="sibTrans" cxnId="{ACE1B7C9-6254-42E5-A49D-A16BEEDEA3A0}">
      <dgm:prSet/>
      <dgm:spPr/>
      <dgm:t>
        <a:bodyPr/>
        <a:lstStyle/>
        <a:p>
          <a:pPr algn="just"/>
          <a:endParaRPr lang="tr-TR"/>
        </a:p>
      </dgm:t>
    </dgm:pt>
    <dgm:pt modelId="{9A9B40DE-ADF8-49D0-B55E-51D44D0AD7A6}">
      <dgm:prSet phldrT="[Metin]" custT="1"/>
      <dgm:spPr/>
      <dgm:t>
        <a:bodyPr/>
        <a:lstStyle/>
        <a:p>
          <a:pPr algn="just">
            <a:spcAft>
              <a:spcPts val="0"/>
            </a:spcAft>
          </a:pPr>
          <a:r>
            <a:rPr lang="tr-TR" sz="2500" b="1" u="sng" dirty="0" smtClean="0"/>
            <a:t>Proje Ekibi Ücret Üst Sınırlarının Artırılması:</a:t>
          </a:r>
        </a:p>
        <a:p>
          <a:pPr algn="just">
            <a:spcAft>
              <a:spcPts val="0"/>
            </a:spcAft>
          </a:pPr>
          <a:r>
            <a:rPr lang="tr-TR" sz="2000" b="0" u="none" dirty="0" smtClean="0"/>
            <a:t>Eğitmen ücreti 1.000 TL’den </a:t>
          </a:r>
          <a:r>
            <a:rPr lang="tr-TR" sz="2000" b="1" u="none" dirty="0" smtClean="0"/>
            <a:t>1.500</a:t>
          </a:r>
          <a:r>
            <a:rPr lang="tr-TR" sz="2000" b="0" u="none" dirty="0" smtClean="0"/>
            <a:t> TL’ye,</a:t>
          </a:r>
        </a:p>
        <a:p>
          <a:pPr algn="just">
            <a:spcAft>
              <a:spcPts val="0"/>
            </a:spcAft>
          </a:pPr>
          <a:r>
            <a:rPr lang="tr-TR" sz="2000" b="0" u="none" dirty="0" smtClean="0"/>
            <a:t>Konuşmacı ücreti 1.000 TL’den </a:t>
          </a:r>
          <a:r>
            <a:rPr lang="tr-TR" sz="2000" b="1" u="none" dirty="0" smtClean="0"/>
            <a:t>1.250</a:t>
          </a:r>
          <a:r>
            <a:rPr lang="tr-TR" sz="2000" b="0" u="none" dirty="0" smtClean="0"/>
            <a:t> TL’ye,</a:t>
          </a:r>
        </a:p>
        <a:p>
          <a:pPr algn="just">
            <a:spcAft>
              <a:spcPts val="0"/>
            </a:spcAft>
          </a:pPr>
          <a:r>
            <a:rPr lang="tr-TR" sz="2000" b="0" u="none" dirty="0" smtClean="0"/>
            <a:t>Rehber ücreti 800 TL’den </a:t>
          </a:r>
          <a:r>
            <a:rPr lang="tr-TR" sz="2000" b="1" u="none" dirty="0" smtClean="0"/>
            <a:t>1.250</a:t>
          </a:r>
          <a:r>
            <a:rPr lang="tr-TR" sz="2000" b="0" u="none" dirty="0" smtClean="0"/>
            <a:t> TL’ye çıkarıldı.</a:t>
          </a:r>
        </a:p>
      </dgm:t>
    </dgm:pt>
    <dgm:pt modelId="{59034033-D4C9-4ABA-A277-A7E787F15D56}" type="sibTrans" cxnId="{63E1B926-8607-4DFA-911F-25E7A9EF89E9}">
      <dgm:prSet/>
      <dgm:spPr/>
      <dgm:t>
        <a:bodyPr/>
        <a:lstStyle/>
        <a:p>
          <a:pPr algn="just"/>
          <a:endParaRPr lang="tr-TR"/>
        </a:p>
      </dgm:t>
    </dgm:pt>
    <dgm:pt modelId="{261C7E09-9C29-4EF5-84A1-5E5126827673}" type="parTrans" cxnId="{63E1B926-8607-4DFA-911F-25E7A9EF89E9}">
      <dgm:prSet/>
      <dgm:spPr/>
      <dgm:t>
        <a:bodyPr/>
        <a:lstStyle/>
        <a:p>
          <a:pPr algn="just"/>
          <a:endParaRPr lang="tr-TR"/>
        </a:p>
      </dgm:t>
    </dgm:pt>
    <dgm:pt modelId="{C41C824F-AAD7-46C3-AC32-269A6FB7403E}">
      <dgm:prSet phldrT="[Metin]" custT="1"/>
      <dgm:spPr/>
      <dgm:t>
        <a:bodyPr/>
        <a:lstStyle/>
        <a:p>
          <a:pPr algn="just">
            <a:spcAft>
              <a:spcPts val="0"/>
            </a:spcAft>
          </a:pPr>
          <a:r>
            <a:rPr lang="tr-TR" sz="2500" b="1" u="sng" dirty="0" smtClean="0"/>
            <a:t>4007 Programı Kapsamında PTİ Verilmesi </a:t>
          </a:r>
        </a:p>
        <a:p>
          <a:pPr algn="just">
            <a:spcAft>
              <a:spcPts val="0"/>
            </a:spcAft>
          </a:pPr>
          <a:r>
            <a:rPr lang="tr-TR" sz="2200" dirty="0" smtClean="0"/>
            <a:t>Yürütücüye 6.000 – 9.000 TL arasında PTİ verilebilecektir. </a:t>
          </a:r>
          <a:endParaRPr lang="tr-TR" sz="2200" dirty="0"/>
        </a:p>
      </dgm:t>
    </dgm:pt>
    <dgm:pt modelId="{5992EE64-21BE-4578-9C41-EA123BDCEA6B}" type="parTrans" cxnId="{1F7575CC-212E-44A1-B94C-23A1632A11C7}">
      <dgm:prSet/>
      <dgm:spPr/>
      <dgm:t>
        <a:bodyPr/>
        <a:lstStyle/>
        <a:p>
          <a:pPr algn="just"/>
          <a:endParaRPr lang="tr-TR"/>
        </a:p>
      </dgm:t>
    </dgm:pt>
    <dgm:pt modelId="{18F21609-116C-481F-8478-7F672F2366C2}" type="sibTrans" cxnId="{1F7575CC-212E-44A1-B94C-23A1632A11C7}">
      <dgm:prSet/>
      <dgm:spPr/>
      <dgm:t>
        <a:bodyPr/>
        <a:lstStyle/>
        <a:p>
          <a:pPr algn="just"/>
          <a:endParaRPr lang="tr-TR"/>
        </a:p>
      </dgm:t>
    </dgm:pt>
    <dgm:pt modelId="{AFE7D8E4-DCA9-4668-8015-53C1B36A852D}" type="pres">
      <dgm:prSet presAssocID="{360FC03F-D68D-43B4-A48F-3A62776A097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F486DD71-B1D8-40D7-808D-480FAB418FA8}" type="pres">
      <dgm:prSet presAssocID="{360FC03F-D68D-43B4-A48F-3A62776A097A}" presName="Name1" presStyleCnt="0"/>
      <dgm:spPr/>
      <dgm:t>
        <a:bodyPr/>
        <a:lstStyle/>
        <a:p>
          <a:endParaRPr lang="tr-TR"/>
        </a:p>
      </dgm:t>
    </dgm:pt>
    <dgm:pt modelId="{7BCC7483-FDB6-4020-B3B2-5B47119EBF4B}" type="pres">
      <dgm:prSet presAssocID="{360FC03F-D68D-43B4-A48F-3A62776A097A}" presName="cycle" presStyleCnt="0"/>
      <dgm:spPr/>
      <dgm:t>
        <a:bodyPr/>
        <a:lstStyle/>
        <a:p>
          <a:endParaRPr lang="tr-TR"/>
        </a:p>
      </dgm:t>
    </dgm:pt>
    <dgm:pt modelId="{9167385B-BBFD-4434-AA9B-96246007FFFF}" type="pres">
      <dgm:prSet presAssocID="{360FC03F-D68D-43B4-A48F-3A62776A097A}" presName="srcNode" presStyleLbl="node1" presStyleIdx="0" presStyleCnt="3"/>
      <dgm:spPr/>
      <dgm:t>
        <a:bodyPr/>
        <a:lstStyle/>
        <a:p>
          <a:endParaRPr lang="tr-TR"/>
        </a:p>
      </dgm:t>
    </dgm:pt>
    <dgm:pt modelId="{B35DEA32-314C-4E05-A9F9-3794DBB901AE}" type="pres">
      <dgm:prSet presAssocID="{360FC03F-D68D-43B4-A48F-3A62776A097A}" presName="conn" presStyleLbl="parChTrans1D2" presStyleIdx="0" presStyleCnt="1"/>
      <dgm:spPr/>
      <dgm:t>
        <a:bodyPr/>
        <a:lstStyle/>
        <a:p>
          <a:endParaRPr lang="tr-TR"/>
        </a:p>
      </dgm:t>
    </dgm:pt>
    <dgm:pt modelId="{BB043BE1-3408-4346-AA8F-56C8478CBB63}" type="pres">
      <dgm:prSet presAssocID="{360FC03F-D68D-43B4-A48F-3A62776A097A}" presName="extraNode" presStyleLbl="node1" presStyleIdx="0" presStyleCnt="3"/>
      <dgm:spPr/>
      <dgm:t>
        <a:bodyPr/>
        <a:lstStyle/>
        <a:p>
          <a:endParaRPr lang="tr-TR"/>
        </a:p>
      </dgm:t>
    </dgm:pt>
    <dgm:pt modelId="{FBEF0F8C-C6E7-4683-BEDA-847023FF724C}" type="pres">
      <dgm:prSet presAssocID="{360FC03F-D68D-43B4-A48F-3A62776A097A}" presName="dstNode" presStyleLbl="node1" presStyleIdx="0" presStyleCnt="3"/>
      <dgm:spPr/>
      <dgm:t>
        <a:bodyPr/>
        <a:lstStyle/>
        <a:p>
          <a:endParaRPr lang="tr-TR"/>
        </a:p>
      </dgm:t>
    </dgm:pt>
    <dgm:pt modelId="{71078A92-6BD3-412C-8D1F-06FBBDD0CAB1}" type="pres">
      <dgm:prSet presAssocID="{5229F027-9833-4012-88A0-B06E67A7E57C}" presName="text_1" presStyleLbl="node1" presStyleIdx="0" presStyleCnt="3" custScaleY="133109" custLinFactNeighborY="-870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17333AD-0E08-4B1C-9A23-B73B6C5D59C0}" type="pres">
      <dgm:prSet presAssocID="{5229F027-9833-4012-88A0-B06E67A7E57C}" presName="accent_1" presStyleCnt="0"/>
      <dgm:spPr/>
      <dgm:t>
        <a:bodyPr/>
        <a:lstStyle/>
        <a:p>
          <a:endParaRPr lang="tr-TR"/>
        </a:p>
      </dgm:t>
    </dgm:pt>
    <dgm:pt modelId="{1339B920-B7AE-45E9-B1F8-D0E27F66C764}" type="pres">
      <dgm:prSet presAssocID="{5229F027-9833-4012-88A0-B06E67A7E57C}" presName="accentRepeatNode" presStyleLbl="solidFgAcc1" presStyleIdx="0" presStyleCnt="3"/>
      <dgm:spPr/>
      <dgm:t>
        <a:bodyPr/>
        <a:lstStyle/>
        <a:p>
          <a:endParaRPr lang="tr-TR"/>
        </a:p>
      </dgm:t>
    </dgm:pt>
    <dgm:pt modelId="{18180D2E-9586-4564-83D7-0ACDCA42552C}" type="pres">
      <dgm:prSet presAssocID="{9A9B40DE-ADF8-49D0-B55E-51D44D0AD7A6}" presName="text_2" presStyleLbl="node1" presStyleIdx="1" presStyleCnt="3" custScaleY="166622" custLinFactNeighborY="-6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C68A726-7B3E-4E62-963E-3F3030020ED1}" type="pres">
      <dgm:prSet presAssocID="{9A9B40DE-ADF8-49D0-B55E-51D44D0AD7A6}" presName="accent_2" presStyleCnt="0"/>
      <dgm:spPr/>
      <dgm:t>
        <a:bodyPr/>
        <a:lstStyle/>
        <a:p>
          <a:endParaRPr lang="tr-TR"/>
        </a:p>
      </dgm:t>
    </dgm:pt>
    <dgm:pt modelId="{A87218A2-3F66-4914-9F4A-AD5F7D8E202F}" type="pres">
      <dgm:prSet presAssocID="{9A9B40DE-ADF8-49D0-B55E-51D44D0AD7A6}" presName="accentRepeatNode" presStyleLbl="solidFgAcc1" presStyleIdx="1" presStyleCnt="3" custLinFactNeighborY="-54"/>
      <dgm:spPr/>
      <dgm:t>
        <a:bodyPr/>
        <a:lstStyle/>
        <a:p>
          <a:endParaRPr lang="tr-TR"/>
        </a:p>
      </dgm:t>
    </dgm:pt>
    <dgm:pt modelId="{41CA1E12-23C8-44D7-AE70-AEB06EA19375}" type="pres">
      <dgm:prSet presAssocID="{C41C824F-AAD7-46C3-AC32-269A6FB7403E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E46033C-F446-433A-9B29-DFA8135E68FC}" type="pres">
      <dgm:prSet presAssocID="{C41C824F-AAD7-46C3-AC32-269A6FB7403E}" presName="accent_3" presStyleCnt="0"/>
      <dgm:spPr/>
      <dgm:t>
        <a:bodyPr/>
        <a:lstStyle/>
        <a:p>
          <a:endParaRPr lang="tr-TR"/>
        </a:p>
      </dgm:t>
    </dgm:pt>
    <dgm:pt modelId="{C4A99DB8-A9D3-4B8A-9E91-EFD1CEEFC158}" type="pres">
      <dgm:prSet presAssocID="{C41C824F-AAD7-46C3-AC32-269A6FB7403E}" presName="accentRepeatNode" presStyleLbl="solidFgAcc1" presStyleIdx="2" presStyleCnt="3"/>
      <dgm:spPr/>
      <dgm:t>
        <a:bodyPr/>
        <a:lstStyle/>
        <a:p>
          <a:endParaRPr lang="tr-TR"/>
        </a:p>
      </dgm:t>
    </dgm:pt>
  </dgm:ptLst>
  <dgm:cxnLst>
    <dgm:cxn modelId="{ACE1B7C9-6254-42E5-A49D-A16BEEDEA3A0}" srcId="{360FC03F-D68D-43B4-A48F-3A62776A097A}" destId="{5229F027-9833-4012-88A0-B06E67A7E57C}" srcOrd="0" destOrd="0" parTransId="{5D874584-AD0C-49AC-A353-8DC98E8A2E7D}" sibTransId="{F8B73F4E-84BA-4FC7-965F-F9AF957DB210}"/>
    <dgm:cxn modelId="{800444CC-82F9-4423-AA0A-AB5E1F5A6B81}" type="presOf" srcId="{5229F027-9833-4012-88A0-B06E67A7E57C}" destId="{71078A92-6BD3-412C-8D1F-06FBBDD0CAB1}" srcOrd="0" destOrd="0" presId="urn:microsoft.com/office/officeart/2008/layout/VerticalCurvedList"/>
    <dgm:cxn modelId="{2C77F776-B859-4453-9A59-82FFC82BC926}" type="presOf" srcId="{C41C824F-AAD7-46C3-AC32-269A6FB7403E}" destId="{41CA1E12-23C8-44D7-AE70-AEB06EA19375}" srcOrd="0" destOrd="0" presId="urn:microsoft.com/office/officeart/2008/layout/VerticalCurvedList"/>
    <dgm:cxn modelId="{1D10E0F1-08E2-4E9E-B045-00C7A394154C}" type="presOf" srcId="{F8B73F4E-84BA-4FC7-965F-F9AF957DB210}" destId="{B35DEA32-314C-4E05-A9F9-3794DBB901AE}" srcOrd="0" destOrd="0" presId="urn:microsoft.com/office/officeart/2008/layout/VerticalCurvedList"/>
    <dgm:cxn modelId="{1F7575CC-212E-44A1-B94C-23A1632A11C7}" srcId="{360FC03F-D68D-43B4-A48F-3A62776A097A}" destId="{C41C824F-AAD7-46C3-AC32-269A6FB7403E}" srcOrd="2" destOrd="0" parTransId="{5992EE64-21BE-4578-9C41-EA123BDCEA6B}" sibTransId="{18F21609-116C-481F-8478-7F672F2366C2}"/>
    <dgm:cxn modelId="{56853249-F19B-4329-91FA-DDC86C9E16C1}" type="presOf" srcId="{9A9B40DE-ADF8-49D0-B55E-51D44D0AD7A6}" destId="{18180D2E-9586-4564-83D7-0ACDCA42552C}" srcOrd="0" destOrd="0" presId="urn:microsoft.com/office/officeart/2008/layout/VerticalCurvedList"/>
    <dgm:cxn modelId="{63E1B926-8607-4DFA-911F-25E7A9EF89E9}" srcId="{360FC03F-D68D-43B4-A48F-3A62776A097A}" destId="{9A9B40DE-ADF8-49D0-B55E-51D44D0AD7A6}" srcOrd="1" destOrd="0" parTransId="{261C7E09-9C29-4EF5-84A1-5E5126827673}" sibTransId="{59034033-D4C9-4ABA-A277-A7E787F15D56}"/>
    <dgm:cxn modelId="{7C1A06CF-6173-4C90-AAF7-5EACAF7D9691}" type="presOf" srcId="{360FC03F-D68D-43B4-A48F-3A62776A097A}" destId="{AFE7D8E4-DCA9-4668-8015-53C1B36A852D}" srcOrd="0" destOrd="0" presId="urn:microsoft.com/office/officeart/2008/layout/VerticalCurvedList"/>
    <dgm:cxn modelId="{94FC6F64-E3DF-48DB-82EA-6A4660E75E14}" type="presParOf" srcId="{AFE7D8E4-DCA9-4668-8015-53C1B36A852D}" destId="{F486DD71-B1D8-40D7-808D-480FAB418FA8}" srcOrd="0" destOrd="0" presId="urn:microsoft.com/office/officeart/2008/layout/VerticalCurvedList"/>
    <dgm:cxn modelId="{E86CC420-CE4B-4AF3-B534-F2BF2F676E2C}" type="presParOf" srcId="{F486DD71-B1D8-40D7-808D-480FAB418FA8}" destId="{7BCC7483-FDB6-4020-B3B2-5B47119EBF4B}" srcOrd="0" destOrd="0" presId="urn:microsoft.com/office/officeart/2008/layout/VerticalCurvedList"/>
    <dgm:cxn modelId="{4C20D605-24D1-422D-9F16-D0F3B831D24E}" type="presParOf" srcId="{7BCC7483-FDB6-4020-B3B2-5B47119EBF4B}" destId="{9167385B-BBFD-4434-AA9B-96246007FFFF}" srcOrd="0" destOrd="0" presId="urn:microsoft.com/office/officeart/2008/layout/VerticalCurvedList"/>
    <dgm:cxn modelId="{85448317-0E88-471E-8A58-AA0DEFEB02F8}" type="presParOf" srcId="{7BCC7483-FDB6-4020-B3B2-5B47119EBF4B}" destId="{B35DEA32-314C-4E05-A9F9-3794DBB901AE}" srcOrd="1" destOrd="0" presId="urn:microsoft.com/office/officeart/2008/layout/VerticalCurvedList"/>
    <dgm:cxn modelId="{128F2216-3740-40F7-9CBB-D0FCD809108A}" type="presParOf" srcId="{7BCC7483-FDB6-4020-B3B2-5B47119EBF4B}" destId="{BB043BE1-3408-4346-AA8F-56C8478CBB63}" srcOrd="2" destOrd="0" presId="urn:microsoft.com/office/officeart/2008/layout/VerticalCurvedList"/>
    <dgm:cxn modelId="{338C0214-2FF8-4769-B9C6-483E7F5734AA}" type="presParOf" srcId="{7BCC7483-FDB6-4020-B3B2-5B47119EBF4B}" destId="{FBEF0F8C-C6E7-4683-BEDA-847023FF724C}" srcOrd="3" destOrd="0" presId="urn:microsoft.com/office/officeart/2008/layout/VerticalCurvedList"/>
    <dgm:cxn modelId="{B2FE199D-09BD-47FF-97D4-B02799269B45}" type="presParOf" srcId="{F486DD71-B1D8-40D7-808D-480FAB418FA8}" destId="{71078A92-6BD3-412C-8D1F-06FBBDD0CAB1}" srcOrd="1" destOrd="0" presId="urn:microsoft.com/office/officeart/2008/layout/VerticalCurvedList"/>
    <dgm:cxn modelId="{95476A08-15D6-4F23-8CD4-21BE96577D53}" type="presParOf" srcId="{F486DD71-B1D8-40D7-808D-480FAB418FA8}" destId="{217333AD-0E08-4B1C-9A23-B73B6C5D59C0}" srcOrd="2" destOrd="0" presId="urn:microsoft.com/office/officeart/2008/layout/VerticalCurvedList"/>
    <dgm:cxn modelId="{774DDFC8-49D6-4E14-8353-927C8C3B59C7}" type="presParOf" srcId="{217333AD-0E08-4B1C-9A23-B73B6C5D59C0}" destId="{1339B920-B7AE-45E9-B1F8-D0E27F66C764}" srcOrd="0" destOrd="0" presId="urn:microsoft.com/office/officeart/2008/layout/VerticalCurvedList"/>
    <dgm:cxn modelId="{F7657B2F-7E21-436D-AD1C-747DD909E55A}" type="presParOf" srcId="{F486DD71-B1D8-40D7-808D-480FAB418FA8}" destId="{18180D2E-9586-4564-83D7-0ACDCA42552C}" srcOrd="3" destOrd="0" presId="urn:microsoft.com/office/officeart/2008/layout/VerticalCurvedList"/>
    <dgm:cxn modelId="{8962AC59-27AC-4FDE-9BA9-7912B39389CD}" type="presParOf" srcId="{F486DD71-B1D8-40D7-808D-480FAB418FA8}" destId="{FC68A726-7B3E-4E62-963E-3F3030020ED1}" srcOrd="4" destOrd="0" presId="urn:microsoft.com/office/officeart/2008/layout/VerticalCurvedList"/>
    <dgm:cxn modelId="{E19D4D57-1BD3-45FC-9F16-41CE0BC77010}" type="presParOf" srcId="{FC68A726-7B3E-4E62-963E-3F3030020ED1}" destId="{A87218A2-3F66-4914-9F4A-AD5F7D8E202F}" srcOrd="0" destOrd="0" presId="urn:microsoft.com/office/officeart/2008/layout/VerticalCurvedList"/>
    <dgm:cxn modelId="{C55F1606-335C-4B27-A3AF-A5597F4E0D49}" type="presParOf" srcId="{F486DD71-B1D8-40D7-808D-480FAB418FA8}" destId="{41CA1E12-23C8-44D7-AE70-AEB06EA19375}" srcOrd="5" destOrd="0" presId="urn:microsoft.com/office/officeart/2008/layout/VerticalCurvedList"/>
    <dgm:cxn modelId="{DC1FF5B5-F2DE-4A9D-B804-CCAF71DE45D7}" type="presParOf" srcId="{F486DD71-B1D8-40D7-808D-480FAB418FA8}" destId="{CE46033C-F446-433A-9B29-DFA8135E68FC}" srcOrd="6" destOrd="0" presId="urn:microsoft.com/office/officeart/2008/layout/VerticalCurvedList"/>
    <dgm:cxn modelId="{F1A9CA63-A4A9-4B67-B06A-AD375F290440}" type="presParOf" srcId="{CE46033C-F446-433A-9B29-DFA8135E68FC}" destId="{C4A99DB8-A9D3-4B8A-9E91-EFD1CEEFC15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60FC03F-D68D-43B4-A48F-3A62776A097A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tr-TR"/>
        </a:p>
      </dgm:t>
    </dgm:pt>
    <dgm:pt modelId="{5229F027-9833-4012-88A0-B06E67A7E57C}">
      <dgm:prSet phldrT="[Metin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tr-TR" sz="2500" dirty="0" smtClean="0"/>
            <a:t>1. Ön İnceleme</a:t>
          </a:r>
          <a:endParaRPr lang="tr-TR" sz="2500" dirty="0"/>
        </a:p>
      </dgm:t>
    </dgm:pt>
    <dgm:pt modelId="{5D874584-AD0C-49AC-A353-8DC98E8A2E7D}" type="parTrans" cxnId="{ACE1B7C9-6254-42E5-A49D-A16BEEDEA3A0}">
      <dgm:prSet/>
      <dgm:spPr/>
      <dgm:t>
        <a:bodyPr/>
        <a:lstStyle/>
        <a:p>
          <a:endParaRPr lang="tr-TR"/>
        </a:p>
      </dgm:t>
    </dgm:pt>
    <dgm:pt modelId="{F8B73F4E-84BA-4FC7-965F-F9AF957DB210}" type="sibTrans" cxnId="{ACE1B7C9-6254-42E5-A49D-A16BEEDEA3A0}">
      <dgm:prSet/>
      <dgm:spPr/>
      <dgm:t>
        <a:bodyPr/>
        <a:lstStyle/>
        <a:p>
          <a:endParaRPr lang="tr-TR"/>
        </a:p>
      </dgm:t>
    </dgm:pt>
    <dgm:pt modelId="{9A9B40DE-ADF8-49D0-B55E-51D44D0AD7A6}">
      <dgm:prSet phldrT="[Metin]" custT="1"/>
      <dgm:spPr/>
      <dgm:t>
        <a:bodyPr/>
        <a:lstStyle/>
        <a:p>
          <a:pPr algn="l">
            <a:spcAft>
              <a:spcPts val="0"/>
            </a:spcAft>
          </a:pPr>
          <a:r>
            <a:rPr lang="tr-TR" sz="2500" dirty="0" smtClean="0"/>
            <a:t>2. Panel Değerlendirmesi</a:t>
          </a:r>
          <a:endParaRPr lang="tr-TR" sz="2500" dirty="0"/>
        </a:p>
      </dgm:t>
    </dgm:pt>
    <dgm:pt modelId="{59034033-D4C9-4ABA-A277-A7E787F15D56}" type="sibTrans" cxnId="{63E1B926-8607-4DFA-911F-25E7A9EF89E9}">
      <dgm:prSet/>
      <dgm:spPr/>
      <dgm:t>
        <a:bodyPr/>
        <a:lstStyle/>
        <a:p>
          <a:endParaRPr lang="tr-TR"/>
        </a:p>
      </dgm:t>
    </dgm:pt>
    <dgm:pt modelId="{261C7E09-9C29-4EF5-84A1-5E5126827673}" type="parTrans" cxnId="{63E1B926-8607-4DFA-911F-25E7A9EF89E9}">
      <dgm:prSet/>
      <dgm:spPr/>
      <dgm:t>
        <a:bodyPr/>
        <a:lstStyle/>
        <a:p>
          <a:endParaRPr lang="tr-TR"/>
        </a:p>
      </dgm:t>
    </dgm:pt>
    <dgm:pt modelId="{AFE7D8E4-DCA9-4668-8015-53C1B36A852D}" type="pres">
      <dgm:prSet presAssocID="{360FC03F-D68D-43B4-A48F-3A62776A097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F486DD71-B1D8-40D7-808D-480FAB418FA8}" type="pres">
      <dgm:prSet presAssocID="{360FC03F-D68D-43B4-A48F-3A62776A097A}" presName="Name1" presStyleCnt="0"/>
      <dgm:spPr/>
    </dgm:pt>
    <dgm:pt modelId="{7BCC7483-FDB6-4020-B3B2-5B47119EBF4B}" type="pres">
      <dgm:prSet presAssocID="{360FC03F-D68D-43B4-A48F-3A62776A097A}" presName="cycle" presStyleCnt="0"/>
      <dgm:spPr/>
    </dgm:pt>
    <dgm:pt modelId="{9167385B-BBFD-4434-AA9B-96246007FFFF}" type="pres">
      <dgm:prSet presAssocID="{360FC03F-D68D-43B4-A48F-3A62776A097A}" presName="srcNode" presStyleLbl="node1" presStyleIdx="0" presStyleCnt="2"/>
      <dgm:spPr/>
    </dgm:pt>
    <dgm:pt modelId="{B35DEA32-314C-4E05-A9F9-3794DBB901AE}" type="pres">
      <dgm:prSet presAssocID="{360FC03F-D68D-43B4-A48F-3A62776A097A}" presName="conn" presStyleLbl="parChTrans1D2" presStyleIdx="0" presStyleCnt="1"/>
      <dgm:spPr/>
      <dgm:t>
        <a:bodyPr/>
        <a:lstStyle/>
        <a:p>
          <a:endParaRPr lang="tr-TR"/>
        </a:p>
      </dgm:t>
    </dgm:pt>
    <dgm:pt modelId="{BB043BE1-3408-4346-AA8F-56C8478CBB63}" type="pres">
      <dgm:prSet presAssocID="{360FC03F-D68D-43B4-A48F-3A62776A097A}" presName="extraNode" presStyleLbl="node1" presStyleIdx="0" presStyleCnt="2"/>
      <dgm:spPr/>
    </dgm:pt>
    <dgm:pt modelId="{FBEF0F8C-C6E7-4683-BEDA-847023FF724C}" type="pres">
      <dgm:prSet presAssocID="{360FC03F-D68D-43B4-A48F-3A62776A097A}" presName="dstNode" presStyleLbl="node1" presStyleIdx="0" presStyleCnt="2"/>
      <dgm:spPr/>
    </dgm:pt>
    <dgm:pt modelId="{71078A92-6BD3-412C-8D1F-06FBBDD0CAB1}" type="pres">
      <dgm:prSet presAssocID="{5229F027-9833-4012-88A0-B06E67A7E57C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17333AD-0E08-4B1C-9A23-B73B6C5D59C0}" type="pres">
      <dgm:prSet presAssocID="{5229F027-9833-4012-88A0-B06E67A7E57C}" presName="accent_1" presStyleCnt="0"/>
      <dgm:spPr/>
    </dgm:pt>
    <dgm:pt modelId="{1339B920-B7AE-45E9-B1F8-D0E27F66C764}" type="pres">
      <dgm:prSet presAssocID="{5229F027-9833-4012-88A0-B06E67A7E57C}" presName="accentRepeatNode" presStyleLbl="solidFgAcc1" presStyleIdx="0" presStyleCnt="2"/>
      <dgm:spPr/>
    </dgm:pt>
    <dgm:pt modelId="{18180D2E-9586-4564-83D7-0ACDCA42552C}" type="pres">
      <dgm:prSet presAssocID="{9A9B40DE-ADF8-49D0-B55E-51D44D0AD7A6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C68A726-7B3E-4E62-963E-3F3030020ED1}" type="pres">
      <dgm:prSet presAssocID="{9A9B40DE-ADF8-49D0-B55E-51D44D0AD7A6}" presName="accent_2" presStyleCnt="0"/>
      <dgm:spPr/>
    </dgm:pt>
    <dgm:pt modelId="{A87218A2-3F66-4914-9F4A-AD5F7D8E202F}" type="pres">
      <dgm:prSet presAssocID="{9A9B40DE-ADF8-49D0-B55E-51D44D0AD7A6}" presName="accentRepeatNode" presStyleLbl="solidFgAcc1" presStyleIdx="1" presStyleCnt="2"/>
      <dgm:spPr/>
    </dgm:pt>
  </dgm:ptLst>
  <dgm:cxnLst>
    <dgm:cxn modelId="{5989F6E8-F798-4534-85E0-4CD4F778DCAE}" type="presOf" srcId="{9A9B40DE-ADF8-49D0-B55E-51D44D0AD7A6}" destId="{18180D2E-9586-4564-83D7-0ACDCA42552C}" srcOrd="0" destOrd="0" presId="urn:microsoft.com/office/officeart/2008/layout/VerticalCurvedList"/>
    <dgm:cxn modelId="{5BBF7536-FF35-4AF5-A065-90C617739860}" type="presOf" srcId="{360FC03F-D68D-43B4-A48F-3A62776A097A}" destId="{AFE7D8E4-DCA9-4668-8015-53C1B36A852D}" srcOrd="0" destOrd="0" presId="urn:microsoft.com/office/officeart/2008/layout/VerticalCurvedList"/>
    <dgm:cxn modelId="{EE08CB5D-537C-40C5-8F0F-0FD322423898}" type="presOf" srcId="{5229F027-9833-4012-88A0-B06E67A7E57C}" destId="{71078A92-6BD3-412C-8D1F-06FBBDD0CAB1}" srcOrd="0" destOrd="0" presId="urn:microsoft.com/office/officeart/2008/layout/VerticalCurvedList"/>
    <dgm:cxn modelId="{0F656C2E-722A-489A-B348-760C89A063DA}" type="presOf" srcId="{F8B73F4E-84BA-4FC7-965F-F9AF957DB210}" destId="{B35DEA32-314C-4E05-A9F9-3794DBB901AE}" srcOrd="0" destOrd="0" presId="urn:microsoft.com/office/officeart/2008/layout/VerticalCurvedList"/>
    <dgm:cxn modelId="{63E1B926-8607-4DFA-911F-25E7A9EF89E9}" srcId="{360FC03F-D68D-43B4-A48F-3A62776A097A}" destId="{9A9B40DE-ADF8-49D0-B55E-51D44D0AD7A6}" srcOrd="1" destOrd="0" parTransId="{261C7E09-9C29-4EF5-84A1-5E5126827673}" sibTransId="{59034033-D4C9-4ABA-A277-A7E787F15D56}"/>
    <dgm:cxn modelId="{ACE1B7C9-6254-42E5-A49D-A16BEEDEA3A0}" srcId="{360FC03F-D68D-43B4-A48F-3A62776A097A}" destId="{5229F027-9833-4012-88A0-B06E67A7E57C}" srcOrd="0" destOrd="0" parTransId="{5D874584-AD0C-49AC-A353-8DC98E8A2E7D}" sibTransId="{F8B73F4E-84BA-4FC7-965F-F9AF957DB210}"/>
    <dgm:cxn modelId="{8258A335-D254-47B6-8066-456001A96E89}" type="presParOf" srcId="{AFE7D8E4-DCA9-4668-8015-53C1B36A852D}" destId="{F486DD71-B1D8-40D7-808D-480FAB418FA8}" srcOrd="0" destOrd="0" presId="urn:microsoft.com/office/officeart/2008/layout/VerticalCurvedList"/>
    <dgm:cxn modelId="{2D56291B-710B-4E61-A149-5A645C1483D3}" type="presParOf" srcId="{F486DD71-B1D8-40D7-808D-480FAB418FA8}" destId="{7BCC7483-FDB6-4020-B3B2-5B47119EBF4B}" srcOrd="0" destOrd="0" presId="urn:microsoft.com/office/officeart/2008/layout/VerticalCurvedList"/>
    <dgm:cxn modelId="{1493A290-97F7-4588-95BB-5D14C6C98351}" type="presParOf" srcId="{7BCC7483-FDB6-4020-B3B2-5B47119EBF4B}" destId="{9167385B-BBFD-4434-AA9B-96246007FFFF}" srcOrd="0" destOrd="0" presId="urn:microsoft.com/office/officeart/2008/layout/VerticalCurvedList"/>
    <dgm:cxn modelId="{BAEF8E5C-E5B4-4F12-821B-EF758E22AEB9}" type="presParOf" srcId="{7BCC7483-FDB6-4020-B3B2-5B47119EBF4B}" destId="{B35DEA32-314C-4E05-A9F9-3794DBB901AE}" srcOrd="1" destOrd="0" presId="urn:microsoft.com/office/officeart/2008/layout/VerticalCurvedList"/>
    <dgm:cxn modelId="{D3E33C10-4D37-4F03-8E34-FEFC305D09B3}" type="presParOf" srcId="{7BCC7483-FDB6-4020-B3B2-5B47119EBF4B}" destId="{BB043BE1-3408-4346-AA8F-56C8478CBB63}" srcOrd="2" destOrd="0" presId="urn:microsoft.com/office/officeart/2008/layout/VerticalCurvedList"/>
    <dgm:cxn modelId="{9C9C890A-1F66-49D1-95B7-E07F7D1942C7}" type="presParOf" srcId="{7BCC7483-FDB6-4020-B3B2-5B47119EBF4B}" destId="{FBEF0F8C-C6E7-4683-BEDA-847023FF724C}" srcOrd="3" destOrd="0" presId="urn:microsoft.com/office/officeart/2008/layout/VerticalCurvedList"/>
    <dgm:cxn modelId="{A7A3E3DE-C235-4B4B-9925-E2F2666B7A54}" type="presParOf" srcId="{F486DD71-B1D8-40D7-808D-480FAB418FA8}" destId="{71078A92-6BD3-412C-8D1F-06FBBDD0CAB1}" srcOrd="1" destOrd="0" presId="urn:microsoft.com/office/officeart/2008/layout/VerticalCurvedList"/>
    <dgm:cxn modelId="{EA15289F-5770-4B65-B30D-FB4FDB20B982}" type="presParOf" srcId="{F486DD71-B1D8-40D7-808D-480FAB418FA8}" destId="{217333AD-0E08-4B1C-9A23-B73B6C5D59C0}" srcOrd="2" destOrd="0" presId="urn:microsoft.com/office/officeart/2008/layout/VerticalCurvedList"/>
    <dgm:cxn modelId="{FFD604A7-5631-4339-BA27-C7797DCCAC01}" type="presParOf" srcId="{217333AD-0E08-4B1C-9A23-B73B6C5D59C0}" destId="{1339B920-B7AE-45E9-B1F8-D0E27F66C764}" srcOrd="0" destOrd="0" presId="urn:microsoft.com/office/officeart/2008/layout/VerticalCurvedList"/>
    <dgm:cxn modelId="{8D8A79D7-C2CC-4425-A37A-697DE0ABB9B8}" type="presParOf" srcId="{F486DD71-B1D8-40D7-808D-480FAB418FA8}" destId="{18180D2E-9586-4564-83D7-0ACDCA42552C}" srcOrd="3" destOrd="0" presId="urn:microsoft.com/office/officeart/2008/layout/VerticalCurvedList"/>
    <dgm:cxn modelId="{5F9FDE7D-69AB-4E21-ADAE-211D64D4224F}" type="presParOf" srcId="{F486DD71-B1D8-40D7-808D-480FAB418FA8}" destId="{FC68A726-7B3E-4E62-963E-3F3030020ED1}" srcOrd="4" destOrd="0" presId="urn:microsoft.com/office/officeart/2008/layout/VerticalCurvedList"/>
    <dgm:cxn modelId="{EAB265BB-87F1-47D3-9666-38EBF9C1A2B1}" type="presParOf" srcId="{FC68A726-7B3E-4E62-963E-3F3030020ED1}" destId="{A87218A2-3F66-4914-9F4A-AD5F7D8E202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60FC03F-D68D-43B4-A48F-3A62776A097A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tr-TR"/>
        </a:p>
      </dgm:t>
    </dgm:pt>
    <dgm:pt modelId="{C41C824F-AAD7-46C3-AC32-269A6FB7403E}">
      <dgm:prSet phldrT="[Metin]" custT="1"/>
      <dgm:spPr/>
      <dgm:t>
        <a:bodyPr/>
        <a:lstStyle/>
        <a:p>
          <a:pPr algn="l">
            <a:spcAft>
              <a:spcPts val="0"/>
            </a:spcAft>
          </a:pPr>
          <a:r>
            <a:rPr lang="tr-TR" sz="2500" dirty="0" smtClean="0"/>
            <a:t>Öncelikli Alan Değerlendirmesi</a:t>
          </a:r>
          <a:endParaRPr lang="tr-TR" sz="2500" dirty="0"/>
        </a:p>
      </dgm:t>
    </dgm:pt>
    <dgm:pt modelId="{5992EE64-21BE-4578-9C41-EA123BDCEA6B}" type="parTrans" cxnId="{1F7575CC-212E-44A1-B94C-23A1632A11C7}">
      <dgm:prSet/>
      <dgm:spPr/>
      <dgm:t>
        <a:bodyPr/>
        <a:lstStyle/>
        <a:p>
          <a:endParaRPr lang="tr-TR"/>
        </a:p>
      </dgm:t>
    </dgm:pt>
    <dgm:pt modelId="{18F21609-116C-481F-8478-7F672F2366C2}" type="sibTrans" cxnId="{1F7575CC-212E-44A1-B94C-23A1632A11C7}">
      <dgm:prSet/>
      <dgm:spPr/>
      <dgm:t>
        <a:bodyPr/>
        <a:lstStyle/>
        <a:p>
          <a:endParaRPr lang="tr-TR"/>
        </a:p>
      </dgm:t>
    </dgm:pt>
    <dgm:pt modelId="{C172B93C-95BF-40FC-AA25-FED69F7674CD}">
      <dgm:prSet phldrT="[Metin]" custT="1"/>
      <dgm:spPr/>
      <dgm:t>
        <a:bodyPr/>
        <a:lstStyle/>
        <a:p>
          <a:pPr algn="l">
            <a:spcAft>
              <a:spcPts val="0"/>
            </a:spcAft>
          </a:pPr>
          <a:r>
            <a:rPr lang="tr-TR" sz="2500" dirty="0" smtClean="0"/>
            <a:t>İş Birliği Değerlendirmesi</a:t>
          </a:r>
          <a:endParaRPr lang="tr-TR" sz="2500" dirty="0"/>
        </a:p>
      </dgm:t>
    </dgm:pt>
    <dgm:pt modelId="{8D21744E-CED3-405E-A601-8B36B6CCE10D}" type="parTrans" cxnId="{5DAF2CE7-7C81-49A9-8979-33DABAC190E5}">
      <dgm:prSet/>
      <dgm:spPr/>
      <dgm:t>
        <a:bodyPr/>
        <a:lstStyle/>
        <a:p>
          <a:endParaRPr lang="tr-TR"/>
        </a:p>
      </dgm:t>
    </dgm:pt>
    <dgm:pt modelId="{8F8CBC67-E8AB-424E-9A31-BB76C714BB3E}" type="sibTrans" cxnId="{5DAF2CE7-7C81-49A9-8979-33DABAC190E5}">
      <dgm:prSet/>
      <dgm:spPr/>
      <dgm:t>
        <a:bodyPr/>
        <a:lstStyle/>
        <a:p>
          <a:endParaRPr lang="tr-TR"/>
        </a:p>
      </dgm:t>
    </dgm:pt>
    <dgm:pt modelId="{AFE7D8E4-DCA9-4668-8015-53C1B36A852D}" type="pres">
      <dgm:prSet presAssocID="{360FC03F-D68D-43B4-A48F-3A62776A097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F486DD71-B1D8-40D7-808D-480FAB418FA8}" type="pres">
      <dgm:prSet presAssocID="{360FC03F-D68D-43B4-A48F-3A62776A097A}" presName="Name1" presStyleCnt="0"/>
      <dgm:spPr/>
    </dgm:pt>
    <dgm:pt modelId="{7BCC7483-FDB6-4020-B3B2-5B47119EBF4B}" type="pres">
      <dgm:prSet presAssocID="{360FC03F-D68D-43B4-A48F-3A62776A097A}" presName="cycle" presStyleCnt="0"/>
      <dgm:spPr/>
    </dgm:pt>
    <dgm:pt modelId="{9167385B-BBFD-4434-AA9B-96246007FFFF}" type="pres">
      <dgm:prSet presAssocID="{360FC03F-D68D-43B4-A48F-3A62776A097A}" presName="srcNode" presStyleLbl="node1" presStyleIdx="0" presStyleCnt="2"/>
      <dgm:spPr/>
    </dgm:pt>
    <dgm:pt modelId="{B35DEA32-314C-4E05-A9F9-3794DBB901AE}" type="pres">
      <dgm:prSet presAssocID="{360FC03F-D68D-43B4-A48F-3A62776A097A}" presName="conn" presStyleLbl="parChTrans1D2" presStyleIdx="0" presStyleCnt="1"/>
      <dgm:spPr/>
      <dgm:t>
        <a:bodyPr/>
        <a:lstStyle/>
        <a:p>
          <a:endParaRPr lang="tr-TR"/>
        </a:p>
      </dgm:t>
    </dgm:pt>
    <dgm:pt modelId="{BB043BE1-3408-4346-AA8F-56C8478CBB63}" type="pres">
      <dgm:prSet presAssocID="{360FC03F-D68D-43B4-A48F-3A62776A097A}" presName="extraNode" presStyleLbl="node1" presStyleIdx="0" presStyleCnt="2"/>
      <dgm:spPr/>
    </dgm:pt>
    <dgm:pt modelId="{FBEF0F8C-C6E7-4683-BEDA-847023FF724C}" type="pres">
      <dgm:prSet presAssocID="{360FC03F-D68D-43B4-A48F-3A62776A097A}" presName="dstNode" presStyleLbl="node1" presStyleIdx="0" presStyleCnt="2"/>
      <dgm:spPr/>
    </dgm:pt>
    <dgm:pt modelId="{32DED729-5E5C-4583-AB5C-B9276A6AB090}" type="pres">
      <dgm:prSet presAssocID="{C41C824F-AAD7-46C3-AC32-269A6FB7403E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963D238-463E-4CA9-9F95-F6F0EB6F9C1D}" type="pres">
      <dgm:prSet presAssocID="{C41C824F-AAD7-46C3-AC32-269A6FB7403E}" presName="accent_1" presStyleCnt="0"/>
      <dgm:spPr/>
    </dgm:pt>
    <dgm:pt modelId="{C4A99DB8-A9D3-4B8A-9E91-EFD1CEEFC158}" type="pres">
      <dgm:prSet presAssocID="{C41C824F-AAD7-46C3-AC32-269A6FB7403E}" presName="accentRepeatNode" presStyleLbl="solidFgAcc1" presStyleIdx="0" presStyleCnt="2"/>
      <dgm:spPr/>
    </dgm:pt>
    <dgm:pt modelId="{B10E5189-B9DB-4CD4-8BA5-0117FA2F78DD}" type="pres">
      <dgm:prSet presAssocID="{C172B93C-95BF-40FC-AA25-FED69F7674CD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9C3EECF-5A1C-4340-AB11-1E895E48F10D}" type="pres">
      <dgm:prSet presAssocID="{C172B93C-95BF-40FC-AA25-FED69F7674CD}" presName="accent_2" presStyleCnt="0"/>
      <dgm:spPr/>
    </dgm:pt>
    <dgm:pt modelId="{1E6525AE-7953-4BF7-99AF-42D2EAD4E71C}" type="pres">
      <dgm:prSet presAssocID="{C172B93C-95BF-40FC-AA25-FED69F7674CD}" presName="accentRepeatNode" presStyleLbl="solidFgAcc1" presStyleIdx="1" presStyleCnt="2"/>
      <dgm:spPr/>
    </dgm:pt>
  </dgm:ptLst>
  <dgm:cxnLst>
    <dgm:cxn modelId="{DAF24A49-EF68-4C12-91E7-05587496D481}" type="presOf" srcId="{18F21609-116C-481F-8478-7F672F2366C2}" destId="{B35DEA32-314C-4E05-A9F9-3794DBB901AE}" srcOrd="0" destOrd="0" presId="urn:microsoft.com/office/officeart/2008/layout/VerticalCurvedList"/>
    <dgm:cxn modelId="{5DAF2CE7-7C81-49A9-8979-33DABAC190E5}" srcId="{360FC03F-D68D-43B4-A48F-3A62776A097A}" destId="{C172B93C-95BF-40FC-AA25-FED69F7674CD}" srcOrd="1" destOrd="0" parTransId="{8D21744E-CED3-405E-A601-8B36B6CCE10D}" sibTransId="{8F8CBC67-E8AB-424E-9A31-BB76C714BB3E}"/>
    <dgm:cxn modelId="{0938D6FB-8473-41E4-9D0F-E2AD572A4B2D}" type="presOf" srcId="{C172B93C-95BF-40FC-AA25-FED69F7674CD}" destId="{B10E5189-B9DB-4CD4-8BA5-0117FA2F78DD}" srcOrd="0" destOrd="0" presId="urn:microsoft.com/office/officeart/2008/layout/VerticalCurvedList"/>
    <dgm:cxn modelId="{7E0A6D1E-7588-402A-B78F-61CEFD7D3169}" type="presOf" srcId="{360FC03F-D68D-43B4-A48F-3A62776A097A}" destId="{AFE7D8E4-DCA9-4668-8015-53C1B36A852D}" srcOrd="0" destOrd="0" presId="urn:microsoft.com/office/officeart/2008/layout/VerticalCurvedList"/>
    <dgm:cxn modelId="{1F7575CC-212E-44A1-B94C-23A1632A11C7}" srcId="{360FC03F-D68D-43B4-A48F-3A62776A097A}" destId="{C41C824F-AAD7-46C3-AC32-269A6FB7403E}" srcOrd="0" destOrd="0" parTransId="{5992EE64-21BE-4578-9C41-EA123BDCEA6B}" sibTransId="{18F21609-116C-481F-8478-7F672F2366C2}"/>
    <dgm:cxn modelId="{50D92DD7-D73E-4554-875A-8689F10CA6BD}" type="presOf" srcId="{C41C824F-AAD7-46C3-AC32-269A6FB7403E}" destId="{32DED729-5E5C-4583-AB5C-B9276A6AB090}" srcOrd="0" destOrd="0" presId="urn:microsoft.com/office/officeart/2008/layout/VerticalCurvedList"/>
    <dgm:cxn modelId="{D077A11F-A42E-44D2-AC82-75FE390C684A}" type="presParOf" srcId="{AFE7D8E4-DCA9-4668-8015-53C1B36A852D}" destId="{F486DD71-B1D8-40D7-808D-480FAB418FA8}" srcOrd="0" destOrd="0" presId="urn:microsoft.com/office/officeart/2008/layout/VerticalCurvedList"/>
    <dgm:cxn modelId="{C372D040-8B42-4A99-AC09-92D9D4ED4070}" type="presParOf" srcId="{F486DD71-B1D8-40D7-808D-480FAB418FA8}" destId="{7BCC7483-FDB6-4020-B3B2-5B47119EBF4B}" srcOrd="0" destOrd="0" presId="urn:microsoft.com/office/officeart/2008/layout/VerticalCurvedList"/>
    <dgm:cxn modelId="{7EAAC139-530E-448C-9795-8561BE0996A4}" type="presParOf" srcId="{7BCC7483-FDB6-4020-B3B2-5B47119EBF4B}" destId="{9167385B-BBFD-4434-AA9B-96246007FFFF}" srcOrd="0" destOrd="0" presId="urn:microsoft.com/office/officeart/2008/layout/VerticalCurvedList"/>
    <dgm:cxn modelId="{03A3C981-B83D-4F5E-8FA6-0F5CA63EBF9E}" type="presParOf" srcId="{7BCC7483-FDB6-4020-B3B2-5B47119EBF4B}" destId="{B35DEA32-314C-4E05-A9F9-3794DBB901AE}" srcOrd="1" destOrd="0" presId="urn:microsoft.com/office/officeart/2008/layout/VerticalCurvedList"/>
    <dgm:cxn modelId="{DE8F7001-699E-4A2A-8620-82BC5DC1625B}" type="presParOf" srcId="{7BCC7483-FDB6-4020-B3B2-5B47119EBF4B}" destId="{BB043BE1-3408-4346-AA8F-56C8478CBB63}" srcOrd="2" destOrd="0" presId="urn:microsoft.com/office/officeart/2008/layout/VerticalCurvedList"/>
    <dgm:cxn modelId="{01D155D3-8B3E-4B18-9888-918AE2132EFA}" type="presParOf" srcId="{7BCC7483-FDB6-4020-B3B2-5B47119EBF4B}" destId="{FBEF0F8C-C6E7-4683-BEDA-847023FF724C}" srcOrd="3" destOrd="0" presId="urn:microsoft.com/office/officeart/2008/layout/VerticalCurvedList"/>
    <dgm:cxn modelId="{43BCB06E-005D-470E-A0E2-76D36EC2D409}" type="presParOf" srcId="{F486DD71-B1D8-40D7-808D-480FAB418FA8}" destId="{32DED729-5E5C-4583-AB5C-B9276A6AB090}" srcOrd="1" destOrd="0" presId="urn:microsoft.com/office/officeart/2008/layout/VerticalCurvedList"/>
    <dgm:cxn modelId="{DF065A71-8B05-47AE-BD1E-C54EF8F7013E}" type="presParOf" srcId="{F486DD71-B1D8-40D7-808D-480FAB418FA8}" destId="{0963D238-463E-4CA9-9F95-F6F0EB6F9C1D}" srcOrd="2" destOrd="0" presId="urn:microsoft.com/office/officeart/2008/layout/VerticalCurvedList"/>
    <dgm:cxn modelId="{FBE8528F-0881-458F-8171-9C5B87023380}" type="presParOf" srcId="{0963D238-463E-4CA9-9F95-F6F0EB6F9C1D}" destId="{C4A99DB8-A9D3-4B8A-9E91-EFD1CEEFC158}" srcOrd="0" destOrd="0" presId="urn:microsoft.com/office/officeart/2008/layout/VerticalCurvedList"/>
    <dgm:cxn modelId="{63734866-E6F8-4161-8FFD-BDC89BE284A3}" type="presParOf" srcId="{F486DD71-B1D8-40D7-808D-480FAB418FA8}" destId="{B10E5189-B9DB-4CD4-8BA5-0117FA2F78DD}" srcOrd="3" destOrd="0" presId="urn:microsoft.com/office/officeart/2008/layout/VerticalCurvedList"/>
    <dgm:cxn modelId="{997F3DE5-1B0E-4C01-9C45-79BE04EE0B76}" type="presParOf" srcId="{F486DD71-B1D8-40D7-808D-480FAB418FA8}" destId="{99C3EECF-5A1C-4340-AB11-1E895E48F10D}" srcOrd="4" destOrd="0" presId="urn:microsoft.com/office/officeart/2008/layout/VerticalCurvedList"/>
    <dgm:cxn modelId="{0EF6A9BE-6DAE-4970-92CB-F8E2F346C090}" type="presParOf" srcId="{99C3EECF-5A1C-4340-AB11-1E895E48F10D}" destId="{1E6525AE-7953-4BF7-99AF-42D2EAD4E71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0423F42-D0CA-4B9C-A1E5-E77777830F9C}" type="doc">
      <dgm:prSet loTypeId="urn:microsoft.com/office/officeart/2008/layout/PictureAccentList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tr-TR"/>
        </a:p>
      </dgm:t>
    </dgm:pt>
    <dgm:pt modelId="{D086A1DE-AC67-4688-9373-AF6161FAE181}">
      <dgm:prSet custT="1"/>
      <dgm:spPr/>
      <dgm:t>
        <a:bodyPr/>
        <a:lstStyle/>
        <a:p>
          <a:pPr algn="ctr" rtl="0"/>
          <a:r>
            <a:rPr lang="tr-TR" sz="2400" dirty="0" smtClean="0">
              <a:latin typeface="+mj-lt"/>
            </a:rPr>
            <a:t>Bir projenin «</a:t>
          </a:r>
          <a:r>
            <a:rPr lang="tr-TR" sz="2400" b="1" dirty="0" smtClean="0">
              <a:latin typeface="+mj-lt"/>
            </a:rPr>
            <a:t>İçerik ve Aktarım»</a:t>
          </a:r>
          <a:r>
            <a:rPr lang="tr-TR" sz="2400" b="0" dirty="0" smtClean="0">
              <a:latin typeface="+mj-lt"/>
            </a:rPr>
            <a:t>ı</a:t>
          </a:r>
          <a:r>
            <a:rPr lang="tr-TR" sz="2400" b="1" dirty="0" smtClean="0">
              <a:latin typeface="+mj-lt"/>
            </a:rPr>
            <a:t> </a:t>
          </a:r>
          <a:r>
            <a:rPr lang="tr-TR" sz="2400" dirty="0" smtClean="0">
              <a:latin typeface="+mj-lt"/>
            </a:rPr>
            <a:t>değerlendirilirken aşağıdaki hususlarla ilgili kriterlere dikkat edilir:</a:t>
          </a:r>
          <a:endParaRPr lang="tr-TR" sz="2400" b="1" dirty="0"/>
        </a:p>
      </dgm:t>
    </dgm:pt>
    <dgm:pt modelId="{1E78B887-CE88-4BBF-AB28-AEA0C814D2DC}" type="parTrans" cxnId="{D4B5E207-51A9-4A8E-B2E6-06B986FDB4EC}">
      <dgm:prSet/>
      <dgm:spPr/>
      <dgm:t>
        <a:bodyPr/>
        <a:lstStyle/>
        <a:p>
          <a:endParaRPr lang="tr-TR"/>
        </a:p>
      </dgm:t>
    </dgm:pt>
    <dgm:pt modelId="{528B064C-0BE1-4926-AAE9-6ACC7BBC0885}" type="sibTrans" cxnId="{D4B5E207-51A9-4A8E-B2E6-06B986FDB4EC}">
      <dgm:prSet/>
      <dgm:spPr/>
      <dgm:t>
        <a:bodyPr/>
        <a:lstStyle/>
        <a:p>
          <a:endParaRPr lang="tr-TR"/>
        </a:p>
      </dgm:t>
    </dgm:pt>
    <dgm:pt modelId="{9F8469E0-CF94-4D0A-BC67-C62D9C98011B}">
      <dgm:prSet custT="1"/>
      <dgm:spPr/>
      <dgm:t>
        <a:bodyPr/>
        <a:lstStyle/>
        <a:p>
          <a:pPr algn="just" rtl="0"/>
          <a:r>
            <a:rPr lang="tr-TR" sz="2200" dirty="0" smtClean="0">
              <a:latin typeface="+mj-lt"/>
            </a:rPr>
            <a:t>Proje amaçları</a:t>
          </a:r>
          <a:endParaRPr lang="tr-TR" sz="2200" dirty="0" smtClean="0"/>
        </a:p>
      </dgm:t>
    </dgm:pt>
    <dgm:pt modelId="{1A7C8BC5-54C8-4D5F-9CC1-B6B305688663}" type="sibTrans" cxnId="{8558A4A8-E070-4638-9B1C-1B0531FC83BF}">
      <dgm:prSet/>
      <dgm:spPr/>
      <dgm:t>
        <a:bodyPr/>
        <a:lstStyle/>
        <a:p>
          <a:endParaRPr lang="tr-TR"/>
        </a:p>
      </dgm:t>
    </dgm:pt>
    <dgm:pt modelId="{703C48FE-3461-4854-8E8A-B7104D713E6D}" type="parTrans" cxnId="{8558A4A8-E070-4638-9B1C-1B0531FC83BF}">
      <dgm:prSet/>
      <dgm:spPr/>
      <dgm:t>
        <a:bodyPr/>
        <a:lstStyle/>
        <a:p>
          <a:endParaRPr lang="tr-TR"/>
        </a:p>
      </dgm:t>
    </dgm:pt>
    <dgm:pt modelId="{0D8B66E5-E925-4711-9E93-9126301D100F}">
      <dgm:prSet custT="1"/>
      <dgm:spPr/>
      <dgm:t>
        <a:bodyPr/>
        <a:lstStyle/>
        <a:p>
          <a:pPr algn="just"/>
          <a:r>
            <a:rPr lang="tr-TR" sz="2200" dirty="0" smtClean="0">
              <a:latin typeface="+mj-lt"/>
            </a:rPr>
            <a:t>Etkinliklerin içeriği ve kullanılacak yöntemler</a:t>
          </a:r>
        </a:p>
      </dgm:t>
    </dgm:pt>
    <dgm:pt modelId="{63CBD9F7-C3FF-44D5-9064-00F19A0CCEB8}" type="parTrans" cxnId="{0346ACCF-4D45-45D8-8F37-0AEA0449CAE0}">
      <dgm:prSet/>
      <dgm:spPr/>
      <dgm:t>
        <a:bodyPr/>
        <a:lstStyle/>
        <a:p>
          <a:endParaRPr lang="tr-TR"/>
        </a:p>
      </dgm:t>
    </dgm:pt>
    <dgm:pt modelId="{D2B0A71E-00BE-4EAE-B39D-16D3C5377FE0}" type="sibTrans" cxnId="{0346ACCF-4D45-45D8-8F37-0AEA0449CAE0}">
      <dgm:prSet/>
      <dgm:spPr/>
      <dgm:t>
        <a:bodyPr/>
        <a:lstStyle/>
        <a:p>
          <a:endParaRPr lang="tr-TR"/>
        </a:p>
      </dgm:t>
    </dgm:pt>
    <dgm:pt modelId="{1F58FE3D-6388-4753-BF18-8645FCCAD564}">
      <dgm:prSet custT="1"/>
      <dgm:spPr/>
      <dgm:t>
        <a:bodyPr/>
        <a:lstStyle/>
        <a:p>
          <a:pPr algn="just"/>
          <a:r>
            <a:rPr lang="tr-TR" sz="2200" dirty="0" smtClean="0">
              <a:latin typeface="+mj-lt"/>
            </a:rPr>
            <a:t>Seçilen hedef kitlenin etkinliklerle uyumu</a:t>
          </a:r>
        </a:p>
      </dgm:t>
    </dgm:pt>
    <dgm:pt modelId="{6AA3D75F-6895-42F7-ABB3-AEB0D66BDD3B}" type="parTrans" cxnId="{26683F42-123A-46D7-9787-DED219AAA4FC}">
      <dgm:prSet/>
      <dgm:spPr/>
      <dgm:t>
        <a:bodyPr/>
        <a:lstStyle/>
        <a:p>
          <a:endParaRPr lang="tr-TR"/>
        </a:p>
      </dgm:t>
    </dgm:pt>
    <dgm:pt modelId="{AAC6D31A-C4C0-42DA-9117-59985994EF5C}" type="sibTrans" cxnId="{26683F42-123A-46D7-9787-DED219AAA4FC}">
      <dgm:prSet/>
      <dgm:spPr/>
      <dgm:t>
        <a:bodyPr/>
        <a:lstStyle/>
        <a:p>
          <a:endParaRPr lang="tr-TR"/>
        </a:p>
      </dgm:t>
    </dgm:pt>
    <dgm:pt modelId="{EACFF65D-E522-4482-89DB-DBDBB1E5EEA4}">
      <dgm:prSet custT="1"/>
      <dgm:spPr/>
      <dgm:t>
        <a:bodyPr/>
        <a:lstStyle/>
        <a:p>
          <a:pPr algn="just"/>
          <a:r>
            <a:rPr lang="tr-TR" sz="2200" dirty="0" smtClean="0">
              <a:latin typeface="+mj-lt"/>
            </a:rPr>
            <a:t>Ölçme ve değerlendirme etkinliklerinin kullanımı</a:t>
          </a:r>
        </a:p>
      </dgm:t>
    </dgm:pt>
    <dgm:pt modelId="{EA9F378A-CDB8-47A8-B5D2-2ABE2F70D995}" type="parTrans" cxnId="{6BC3DC05-9BD2-4951-ACBB-45651A857A1E}">
      <dgm:prSet/>
      <dgm:spPr/>
      <dgm:t>
        <a:bodyPr/>
        <a:lstStyle/>
        <a:p>
          <a:endParaRPr lang="tr-TR"/>
        </a:p>
      </dgm:t>
    </dgm:pt>
    <dgm:pt modelId="{6D878C1E-95AB-4491-ADCB-68C71C785BBA}" type="sibTrans" cxnId="{6BC3DC05-9BD2-4951-ACBB-45651A857A1E}">
      <dgm:prSet/>
      <dgm:spPr/>
      <dgm:t>
        <a:bodyPr/>
        <a:lstStyle/>
        <a:p>
          <a:endParaRPr lang="tr-TR"/>
        </a:p>
      </dgm:t>
    </dgm:pt>
    <dgm:pt modelId="{EEF26260-BD33-4C57-9733-66AB6CE4E0A1}">
      <dgm:prSet custT="1"/>
      <dgm:spPr/>
      <dgm:t>
        <a:bodyPr/>
        <a:lstStyle/>
        <a:p>
          <a:pPr algn="just"/>
          <a:r>
            <a:rPr lang="tr-TR" sz="2200" dirty="0" smtClean="0">
              <a:latin typeface="+mj-lt"/>
            </a:rPr>
            <a:t>Referans kaynak ve projelerle ilgili bilgi verilmesi</a:t>
          </a:r>
        </a:p>
      </dgm:t>
    </dgm:pt>
    <dgm:pt modelId="{F7244155-AB52-413C-8F00-446075FE8017}" type="parTrans" cxnId="{6AC3A0DB-2A07-488E-BF85-7B24D877AD11}">
      <dgm:prSet/>
      <dgm:spPr/>
      <dgm:t>
        <a:bodyPr/>
        <a:lstStyle/>
        <a:p>
          <a:endParaRPr lang="tr-TR"/>
        </a:p>
      </dgm:t>
    </dgm:pt>
    <dgm:pt modelId="{79A11C14-53DB-453B-9559-D4E5F2659CA8}" type="sibTrans" cxnId="{6AC3A0DB-2A07-488E-BF85-7B24D877AD11}">
      <dgm:prSet/>
      <dgm:spPr/>
      <dgm:t>
        <a:bodyPr/>
        <a:lstStyle/>
        <a:p>
          <a:endParaRPr lang="tr-TR"/>
        </a:p>
      </dgm:t>
    </dgm:pt>
    <dgm:pt modelId="{3ACF8065-25AB-4853-8924-CE889851624C}" type="pres">
      <dgm:prSet presAssocID="{D0423F42-D0CA-4B9C-A1E5-E77777830F9C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2F92450F-4BF3-4172-9757-D36F9049965F}" type="pres">
      <dgm:prSet presAssocID="{D086A1DE-AC67-4688-9373-AF6161FAE181}" presName="root" presStyleCnt="0">
        <dgm:presLayoutVars>
          <dgm:chMax/>
          <dgm:chPref val="4"/>
        </dgm:presLayoutVars>
      </dgm:prSet>
      <dgm:spPr/>
    </dgm:pt>
    <dgm:pt modelId="{ABF5959F-A4A4-4E15-9F48-933C46C34EE4}" type="pres">
      <dgm:prSet presAssocID="{D086A1DE-AC67-4688-9373-AF6161FAE181}" presName="rootComposite" presStyleCnt="0">
        <dgm:presLayoutVars/>
      </dgm:prSet>
      <dgm:spPr/>
    </dgm:pt>
    <dgm:pt modelId="{AF02A76A-5E61-4068-BE5F-7E8F13E0F7D0}" type="pres">
      <dgm:prSet presAssocID="{D086A1DE-AC67-4688-9373-AF6161FAE181}" presName="rootText" presStyleLbl="node0" presStyleIdx="0" presStyleCnt="1" custScaleX="151638">
        <dgm:presLayoutVars>
          <dgm:chMax/>
          <dgm:chPref val="4"/>
        </dgm:presLayoutVars>
      </dgm:prSet>
      <dgm:spPr/>
      <dgm:t>
        <a:bodyPr/>
        <a:lstStyle/>
        <a:p>
          <a:endParaRPr lang="tr-TR"/>
        </a:p>
      </dgm:t>
    </dgm:pt>
    <dgm:pt modelId="{3B7D801A-72E3-4E27-9C9C-AD11AA8D65E8}" type="pres">
      <dgm:prSet presAssocID="{D086A1DE-AC67-4688-9373-AF6161FAE181}" presName="childShape" presStyleCnt="0">
        <dgm:presLayoutVars>
          <dgm:chMax val="0"/>
          <dgm:chPref val="0"/>
        </dgm:presLayoutVars>
      </dgm:prSet>
      <dgm:spPr/>
    </dgm:pt>
    <dgm:pt modelId="{DB158923-14AD-417B-84FC-AF692F2E8BB0}" type="pres">
      <dgm:prSet presAssocID="{9F8469E0-CF94-4D0A-BC67-C62D9C98011B}" presName="childComposite" presStyleCnt="0">
        <dgm:presLayoutVars>
          <dgm:chMax val="0"/>
          <dgm:chPref val="0"/>
        </dgm:presLayoutVars>
      </dgm:prSet>
      <dgm:spPr/>
    </dgm:pt>
    <dgm:pt modelId="{9A2C3736-6D35-44E5-AAB8-05D0FE6AC6BE}" type="pres">
      <dgm:prSet presAssocID="{9F8469E0-CF94-4D0A-BC67-C62D9C98011B}" presName="Image" presStyleLbl="nod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390933CA-868B-4F59-A49C-0BBD181FC48E}" type="pres">
      <dgm:prSet presAssocID="{9F8469E0-CF94-4D0A-BC67-C62D9C98011B}" presName="childText" presStyleLbl="l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7627EEB-F1EC-4D87-BDFF-DE5F6D498445}" type="pres">
      <dgm:prSet presAssocID="{0D8B66E5-E925-4711-9E93-9126301D100F}" presName="childComposite" presStyleCnt="0">
        <dgm:presLayoutVars>
          <dgm:chMax val="0"/>
          <dgm:chPref val="0"/>
        </dgm:presLayoutVars>
      </dgm:prSet>
      <dgm:spPr/>
    </dgm:pt>
    <dgm:pt modelId="{63162FB8-8B79-4F74-B851-9E3014C594F3}" type="pres">
      <dgm:prSet presAssocID="{0D8B66E5-E925-4711-9E93-9126301D100F}" presName="Image" presStyleLbl="nod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71AFD325-3CB4-4953-BA5D-2881C7015ADF}" type="pres">
      <dgm:prSet presAssocID="{0D8B66E5-E925-4711-9E93-9126301D100F}" presName="childText" presStyleLbl="l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3D94B08-5823-4E85-BE61-D84EA1203488}" type="pres">
      <dgm:prSet presAssocID="{1F58FE3D-6388-4753-BF18-8645FCCAD564}" presName="childComposite" presStyleCnt="0">
        <dgm:presLayoutVars>
          <dgm:chMax val="0"/>
          <dgm:chPref val="0"/>
        </dgm:presLayoutVars>
      </dgm:prSet>
      <dgm:spPr/>
    </dgm:pt>
    <dgm:pt modelId="{E4A0ADE5-0F63-45E0-8401-83C81DE2C9F1}" type="pres">
      <dgm:prSet presAssocID="{1F58FE3D-6388-4753-BF18-8645FCCAD564}" presName="Image" presStyleLbl="nod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C23B57AF-BE82-40FC-8E6E-CE350780C47B}" type="pres">
      <dgm:prSet presAssocID="{1F58FE3D-6388-4753-BF18-8645FCCAD564}" presName="childText" presStyleLbl="l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105A531-411D-4969-ACE2-323B5635B187}" type="pres">
      <dgm:prSet presAssocID="{EACFF65D-E522-4482-89DB-DBDBB1E5EEA4}" presName="childComposite" presStyleCnt="0">
        <dgm:presLayoutVars>
          <dgm:chMax val="0"/>
          <dgm:chPref val="0"/>
        </dgm:presLayoutVars>
      </dgm:prSet>
      <dgm:spPr/>
    </dgm:pt>
    <dgm:pt modelId="{D52C0564-6C93-4874-B99B-B5D8B9D9B85C}" type="pres">
      <dgm:prSet presAssocID="{EACFF65D-E522-4482-89DB-DBDBB1E5EEA4}" presName="Image" presStyleLbl="nod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9CE36ADA-F262-436D-9E89-EE6FA7F9C6E7}" type="pres">
      <dgm:prSet presAssocID="{EACFF65D-E522-4482-89DB-DBDBB1E5EEA4}" presName="childText" presStyleLbl="l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2680BB4-38F5-489D-8059-F4EA4AE9E6D3}" type="pres">
      <dgm:prSet presAssocID="{EEF26260-BD33-4C57-9733-66AB6CE4E0A1}" presName="childComposite" presStyleCnt="0">
        <dgm:presLayoutVars>
          <dgm:chMax val="0"/>
          <dgm:chPref val="0"/>
        </dgm:presLayoutVars>
      </dgm:prSet>
      <dgm:spPr/>
    </dgm:pt>
    <dgm:pt modelId="{4C80D883-2FCD-4561-B5A3-D1A46ABDCFFC}" type="pres">
      <dgm:prSet presAssocID="{EEF26260-BD33-4C57-9733-66AB6CE4E0A1}" presName="Image" presStyleLbl="nod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DA729325-FA4C-44EB-A21E-9F1DEB5B785C}" type="pres">
      <dgm:prSet presAssocID="{EEF26260-BD33-4C57-9733-66AB6CE4E0A1}" presName="childText" presStyleLbl="l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BC3DC05-9BD2-4951-ACBB-45651A857A1E}" srcId="{D086A1DE-AC67-4688-9373-AF6161FAE181}" destId="{EACFF65D-E522-4482-89DB-DBDBB1E5EEA4}" srcOrd="3" destOrd="0" parTransId="{EA9F378A-CDB8-47A8-B5D2-2ABE2F70D995}" sibTransId="{6D878C1E-95AB-4491-ADCB-68C71C785BBA}"/>
    <dgm:cxn modelId="{ECDABF15-A322-42A1-B924-54FA10D560DC}" type="presOf" srcId="{1F58FE3D-6388-4753-BF18-8645FCCAD564}" destId="{C23B57AF-BE82-40FC-8E6E-CE350780C47B}" srcOrd="0" destOrd="0" presId="urn:microsoft.com/office/officeart/2008/layout/PictureAccentList"/>
    <dgm:cxn modelId="{981B8DEB-D0FC-4185-83AD-C280404E3EAA}" type="presOf" srcId="{D086A1DE-AC67-4688-9373-AF6161FAE181}" destId="{AF02A76A-5E61-4068-BE5F-7E8F13E0F7D0}" srcOrd="0" destOrd="0" presId="urn:microsoft.com/office/officeart/2008/layout/PictureAccentList"/>
    <dgm:cxn modelId="{AC095838-13D2-48A7-91F4-F2B62D16DDC6}" type="presOf" srcId="{EACFF65D-E522-4482-89DB-DBDBB1E5EEA4}" destId="{9CE36ADA-F262-436D-9E89-EE6FA7F9C6E7}" srcOrd="0" destOrd="0" presId="urn:microsoft.com/office/officeart/2008/layout/PictureAccentList"/>
    <dgm:cxn modelId="{E58D51E1-EBE8-4848-9760-0B30F1D73F9C}" type="presOf" srcId="{0D8B66E5-E925-4711-9E93-9126301D100F}" destId="{71AFD325-3CB4-4953-BA5D-2881C7015ADF}" srcOrd="0" destOrd="0" presId="urn:microsoft.com/office/officeart/2008/layout/PictureAccentList"/>
    <dgm:cxn modelId="{D4B5E207-51A9-4A8E-B2E6-06B986FDB4EC}" srcId="{D0423F42-D0CA-4B9C-A1E5-E77777830F9C}" destId="{D086A1DE-AC67-4688-9373-AF6161FAE181}" srcOrd="0" destOrd="0" parTransId="{1E78B887-CE88-4BBF-AB28-AEA0C814D2DC}" sibTransId="{528B064C-0BE1-4926-AAE9-6ACC7BBC0885}"/>
    <dgm:cxn modelId="{0346ACCF-4D45-45D8-8F37-0AEA0449CAE0}" srcId="{D086A1DE-AC67-4688-9373-AF6161FAE181}" destId="{0D8B66E5-E925-4711-9E93-9126301D100F}" srcOrd="1" destOrd="0" parTransId="{63CBD9F7-C3FF-44D5-9064-00F19A0CCEB8}" sibTransId="{D2B0A71E-00BE-4EAE-B39D-16D3C5377FE0}"/>
    <dgm:cxn modelId="{8558A4A8-E070-4638-9B1C-1B0531FC83BF}" srcId="{D086A1DE-AC67-4688-9373-AF6161FAE181}" destId="{9F8469E0-CF94-4D0A-BC67-C62D9C98011B}" srcOrd="0" destOrd="0" parTransId="{703C48FE-3461-4854-8E8A-B7104D713E6D}" sibTransId="{1A7C8BC5-54C8-4D5F-9CC1-B6B305688663}"/>
    <dgm:cxn modelId="{C59D15D3-DEB0-4EA5-9B90-42EE3FAF7FAB}" type="presOf" srcId="{9F8469E0-CF94-4D0A-BC67-C62D9C98011B}" destId="{390933CA-868B-4F59-A49C-0BBD181FC48E}" srcOrd="0" destOrd="0" presId="urn:microsoft.com/office/officeart/2008/layout/PictureAccentList"/>
    <dgm:cxn modelId="{26683F42-123A-46D7-9787-DED219AAA4FC}" srcId="{D086A1DE-AC67-4688-9373-AF6161FAE181}" destId="{1F58FE3D-6388-4753-BF18-8645FCCAD564}" srcOrd="2" destOrd="0" parTransId="{6AA3D75F-6895-42F7-ABB3-AEB0D66BDD3B}" sibTransId="{AAC6D31A-C4C0-42DA-9117-59985994EF5C}"/>
    <dgm:cxn modelId="{5DB194C1-9557-456A-8B23-C05D991B4E62}" type="presOf" srcId="{EEF26260-BD33-4C57-9733-66AB6CE4E0A1}" destId="{DA729325-FA4C-44EB-A21E-9F1DEB5B785C}" srcOrd="0" destOrd="0" presId="urn:microsoft.com/office/officeart/2008/layout/PictureAccentList"/>
    <dgm:cxn modelId="{E088A5A7-CBBF-4A3F-BF99-9F2BFAE6082F}" type="presOf" srcId="{D0423F42-D0CA-4B9C-A1E5-E77777830F9C}" destId="{3ACF8065-25AB-4853-8924-CE889851624C}" srcOrd="0" destOrd="0" presId="urn:microsoft.com/office/officeart/2008/layout/PictureAccentList"/>
    <dgm:cxn modelId="{6AC3A0DB-2A07-488E-BF85-7B24D877AD11}" srcId="{D086A1DE-AC67-4688-9373-AF6161FAE181}" destId="{EEF26260-BD33-4C57-9733-66AB6CE4E0A1}" srcOrd="4" destOrd="0" parTransId="{F7244155-AB52-413C-8F00-446075FE8017}" sibTransId="{79A11C14-53DB-453B-9559-D4E5F2659CA8}"/>
    <dgm:cxn modelId="{0AB9DA8A-D693-400D-A480-EB6E5489D0CA}" type="presParOf" srcId="{3ACF8065-25AB-4853-8924-CE889851624C}" destId="{2F92450F-4BF3-4172-9757-D36F9049965F}" srcOrd="0" destOrd="0" presId="urn:microsoft.com/office/officeart/2008/layout/PictureAccentList"/>
    <dgm:cxn modelId="{F782E47F-1D79-48A1-BC70-48C463353DCE}" type="presParOf" srcId="{2F92450F-4BF3-4172-9757-D36F9049965F}" destId="{ABF5959F-A4A4-4E15-9F48-933C46C34EE4}" srcOrd="0" destOrd="0" presId="urn:microsoft.com/office/officeart/2008/layout/PictureAccentList"/>
    <dgm:cxn modelId="{AF3364ED-E855-4237-9275-A1C0F89587E4}" type="presParOf" srcId="{ABF5959F-A4A4-4E15-9F48-933C46C34EE4}" destId="{AF02A76A-5E61-4068-BE5F-7E8F13E0F7D0}" srcOrd="0" destOrd="0" presId="urn:microsoft.com/office/officeart/2008/layout/PictureAccentList"/>
    <dgm:cxn modelId="{6B882B42-9499-4D62-9EA0-931E08EFC627}" type="presParOf" srcId="{2F92450F-4BF3-4172-9757-D36F9049965F}" destId="{3B7D801A-72E3-4E27-9C9C-AD11AA8D65E8}" srcOrd="1" destOrd="0" presId="urn:microsoft.com/office/officeart/2008/layout/PictureAccentList"/>
    <dgm:cxn modelId="{3F82A08D-78BD-47A5-B544-0B4E219DBEE0}" type="presParOf" srcId="{3B7D801A-72E3-4E27-9C9C-AD11AA8D65E8}" destId="{DB158923-14AD-417B-84FC-AF692F2E8BB0}" srcOrd="0" destOrd="0" presId="urn:microsoft.com/office/officeart/2008/layout/PictureAccentList"/>
    <dgm:cxn modelId="{6D90CB6D-0C7A-41B3-BDA4-6F0F08B47F08}" type="presParOf" srcId="{DB158923-14AD-417B-84FC-AF692F2E8BB0}" destId="{9A2C3736-6D35-44E5-AAB8-05D0FE6AC6BE}" srcOrd="0" destOrd="0" presId="urn:microsoft.com/office/officeart/2008/layout/PictureAccentList"/>
    <dgm:cxn modelId="{34DABAC7-D64C-4637-B9C4-715D45825314}" type="presParOf" srcId="{DB158923-14AD-417B-84FC-AF692F2E8BB0}" destId="{390933CA-868B-4F59-A49C-0BBD181FC48E}" srcOrd="1" destOrd="0" presId="urn:microsoft.com/office/officeart/2008/layout/PictureAccentList"/>
    <dgm:cxn modelId="{D2F1CA9E-C7FB-40E1-A270-21B2822AD452}" type="presParOf" srcId="{3B7D801A-72E3-4E27-9C9C-AD11AA8D65E8}" destId="{B7627EEB-F1EC-4D87-BDFF-DE5F6D498445}" srcOrd="1" destOrd="0" presId="urn:microsoft.com/office/officeart/2008/layout/PictureAccentList"/>
    <dgm:cxn modelId="{6733373B-F715-498B-9FFA-8C399259F866}" type="presParOf" srcId="{B7627EEB-F1EC-4D87-BDFF-DE5F6D498445}" destId="{63162FB8-8B79-4F74-B851-9E3014C594F3}" srcOrd="0" destOrd="0" presId="urn:microsoft.com/office/officeart/2008/layout/PictureAccentList"/>
    <dgm:cxn modelId="{E65D9C62-8EC5-4809-9D49-CBCD557F267E}" type="presParOf" srcId="{B7627EEB-F1EC-4D87-BDFF-DE5F6D498445}" destId="{71AFD325-3CB4-4953-BA5D-2881C7015ADF}" srcOrd="1" destOrd="0" presId="urn:microsoft.com/office/officeart/2008/layout/PictureAccentList"/>
    <dgm:cxn modelId="{1EBA20E2-3982-493D-834F-187F71066464}" type="presParOf" srcId="{3B7D801A-72E3-4E27-9C9C-AD11AA8D65E8}" destId="{A3D94B08-5823-4E85-BE61-D84EA1203488}" srcOrd="2" destOrd="0" presId="urn:microsoft.com/office/officeart/2008/layout/PictureAccentList"/>
    <dgm:cxn modelId="{4B905647-1B86-4890-B011-C1CAF0718C21}" type="presParOf" srcId="{A3D94B08-5823-4E85-BE61-D84EA1203488}" destId="{E4A0ADE5-0F63-45E0-8401-83C81DE2C9F1}" srcOrd="0" destOrd="0" presId="urn:microsoft.com/office/officeart/2008/layout/PictureAccentList"/>
    <dgm:cxn modelId="{A59E9056-310A-4993-BFB4-7C6B9D549D5D}" type="presParOf" srcId="{A3D94B08-5823-4E85-BE61-D84EA1203488}" destId="{C23B57AF-BE82-40FC-8E6E-CE350780C47B}" srcOrd="1" destOrd="0" presId="urn:microsoft.com/office/officeart/2008/layout/PictureAccentList"/>
    <dgm:cxn modelId="{2814D557-5C4C-4964-8357-49EE5A747F7B}" type="presParOf" srcId="{3B7D801A-72E3-4E27-9C9C-AD11AA8D65E8}" destId="{F105A531-411D-4969-ACE2-323B5635B187}" srcOrd="3" destOrd="0" presId="urn:microsoft.com/office/officeart/2008/layout/PictureAccentList"/>
    <dgm:cxn modelId="{05A6EEAB-38D1-4119-A58A-1575FFBE5EBD}" type="presParOf" srcId="{F105A531-411D-4969-ACE2-323B5635B187}" destId="{D52C0564-6C93-4874-B99B-B5D8B9D9B85C}" srcOrd="0" destOrd="0" presId="urn:microsoft.com/office/officeart/2008/layout/PictureAccentList"/>
    <dgm:cxn modelId="{C45259EE-CAF5-40DE-886F-47FD1FE7F02E}" type="presParOf" srcId="{F105A531-411D-4969-ACE2-323B5635B187}" destId="{9CE36ADA-F262-436D-9E89-EE6FA7F9C6E7}" srcOrd="1" destOrd="0" presId="urn:microsoft.com/office/officeart/2008/layout/PictureAccentList"/>
    <dgm:cxn modelId="{AAC4A2FF-7938-4820-A68B-429D489EB8F3}" type="presParOf" srcId="{3B7D801A-72E3-4E27-9C9C-AD11AA8D65E8}" destId="{52680BB4-38F5-489D-8059-F4EA4AE9E6D3}" srcOrd="4" destOrd="0" presId="urn:microsoft.com/office/officeart/2008/layout/PictureAccentList"/>
    <dgm:cxn modelId="{6091D158-4A34-493B-95AE-B41F6B71D5BF}" type="presParOf" srcId="{52680BB4-38F5-489D-8059-F4EA4AE9E6D3}" destId="{4C80D883-2FCD-4561-B5A3-D1A46ABDCFFC}" srcOrd="0" destOrd="0" presId="urn:microsoft.com/office/officeart/2008/layout/PictureAccentList"/>
    <dgm:cxn modelId="{0DA47C08-2A1C-4273-ABC5-27FA98E91D23}" type="presParOf" srcId="{52680BB4-38F5-489D-8059-F4EA4AE9E6D3}" destId="{DA729325-FA4C-44EB-A21E-9F1DEB5B785C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0423F42-D0CA-4B9C-A1E5-E77777830F9C}" type="doc">
      <dgm:prSet loTypeId="urn:microsoft.com/office/officeart/2005/8/layout/lProcess2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tr-TR"/>
        </a:p>
      </dgm:t>
    </dgm:pt>
    <dgm:pt modelId="{D086A1DE-AC67-4688-9373-AF6161FAE181}">
      <dgm:prSet custT="1"/>
      <dgm:spPr/>
      <dgm:t>
        <a:bodyPr/>
        <a:lstStyle/>
        <a:p>
          <a:pPr algn="ctr" rtl="0"/>
          <a:r>
            <a:rPr lang="tr-TR" sz="2800" b="1" dirty="0" smtClean="0"/>
            <a:t>Örnek bir «</a:t>
          </a:r>
          <a:r>
            <a:rPr lang="tr-TR" sz="2800" b="1" u="sng" dirty="0" smtClean="0"/>
            <a:t>Proje Özeti</a:t>
          </a:r>
          <a:r>
            <a:rPr lang="tr-TR" sz="2800" b="1" dirty="0" smtClean="0"/>
            <a:t>»</a:t>
          </a:r>
          <a:endParaRPr lang="tr-TR" sz="2800" b="1" dirty="0"/>
        </a:p>
      </dgm:t>
    </dgm:pt>
    <dgm:pt modelId="{1E78B887-CE88-4BBF-AB28-AEA0C814D2DC}" type="parTrans" cxnId="{D4B5E207-51A9-4A8E-B2E6-06B986FDB4EC}">
      <dgm:prSet/>
      <dgm:spPr/>
      <dgm:t>
        <a:bodyPr/>
        <a:lstStyle/>
        <a:p>
          <a:endParaRPr lang="tr-TR"/>
        </a:p>
      </dgm:t>
    </dgm:pt>
    <dgm:pt modelId="{528B064C-0BE1-4926-AAE9-6ACC7BBC0885}" type="sibTrans" cxnId="{D4B5E207-51A9-4A8E-B2E6-06B986FDB4EC}">
      <dgm:prSet/>
      <dgm:spPr/>
      <dgm:t>
        <a:bodyPr/>
        <a:lstStyle/>
        <a:p>
          <a:endParaRPr lang="tr-TR"/>
        </a:p>
      </dgm:t>
    </dgm:pt>
    <dgm:pt modelId="{3A5D7AFA-A2D7-47FA-944B-884DA8931940}">
      <dgm:prSet custT="1"/>
      <dgm:spPr/>
      <dgm:t>
        <a:bodyPr/>
        <a:lstStyle/>
        <a:p>
          <a:pPr algn="just" rtl="0"/>
          <a:r>
            <a:rPr lang="tr-TR" sz="2200" dirty="0" smtClean="0"/>
            <a:t>Kelime sınırını (</a:t>
          </a:r>
          <a:r>
            <a:rPr lang="tr-TR" sz="2200" b="1" dirty="0" smtClean="0"/>
            <a:t>300</a:t>
          </a:r>
          <a:r>
            <a:rPr lang="tr-TR" sz="2200" b="0" dirty="0" smtClean="0"/>
            <a:t>)</a:t>
          </a:r>
          <a:r>
            <a:rPr lang="tr-TR" sz="2200" dirty="0" smtClean="0"/>
            <a:t> geçmemektedir.</a:t>
          </a:r>
          <a:endParaRPr lang="tr-TR" sz="2200" dirty="0"/>
        </a:p>
      </dgm:t>
    </dgm:pt>
    <dgm:pt modelId="{D9C2DA22-986D-4A52-82EE-99207B10AB46}" type="parTrans" cxnId="{EE7A6FD7-E8D1-472E-9465-BF52B883608B}">
      <dgm:prSet/>
      <dgm:spPr/>
      <dgm:t>
        <a:bodyPr/>
        <a:lstStyle/>
        <a:p>
          <a:endParaRPr lang="tr-TR"/>
        </a:p>
      </dgm:t>
    </dgm:pt>
    <dgm:pt modelId="{113300D2-0DF0-4249-9797-C6AD715444F2}" type="sibTrans" cxnId="{EE7A6FD7-E8D1-472E-9465-BF52B883608B}">
      <dgm:prSet/>
      <dgm:spPr/>
      <dgm:t>
        <a:bodyPr/>
        <a:lstStyle/>
        <a:p>
          <a:endParaRPr lang="tr-TR"/>
        </a:p>
      </dgm:t>
    </dgm:pt>
    <dgm:pt modelId="{9F8469E0-CF94-4D0A-BC67-C62D9C98011B}">
      <dgm:prSet custT="1"/>
      <dgm:spPr/>
      <dgm:t>
        <a:bodyPr/>
        <a:lstStyle/>
        <a:p>
          <a:pPr algn="just" rtl="0"/>
          <a:r>
            <a:rPr lang="tr-TR" sz="2200" dirty="0" smtClean="0"/>
            <a:t>Türkçe ve İngilizce özet birbiriyle uyumludur.</a:t>
          </a:r>
          <a:endParaRPr lang="tr-TR" sz="2200" dirty="0"/>
        </a:p>
      </dgm:t>
    </dgm:pt>
    <dgm:pt modelId="{703C48FE-3461-4854-8E8A-B7104D713E6D}" type="parTrans" cxnId="{8558A4A8-E070-4638-9B1C-1B0531FC83BF}">
      <dgm:prSet/>
      <dgm:spPr/>
      <dgm:t>
        <a:bodyPr/>
        <a:lstStyle/>
        <a:p>
          <a:endParaRPr lang="tr-TR"/>
        </a:p>
      </dgm:t>
    </dgm:pt>
    <dgm:pt modelId="{1A7C8BC5-54C8-4D5F-9CC1-B6B305688663}" type="sibTrans" cxnId="{8558A4A8-E070-4638-9B1C-1B0531FC83BF}">
      <dgm:prSet/>
      <dgm:spPr/>
      <dgm:t>
        <a:bodyPr/>
        <a:lstStyle/>
        <a:p>
          <a:endParaRPr lang="tr-TR"/>
        </a:p>
      </dgm:t>
    </dgm:pt>
    <dgm:pt modelId="{4DBD12C3-FC0C-4152-B577-5533159B6C8A}">
      <dgm:prSet custT="1"/>
      <dgm:spPr/>
      <dgm:t>
        <a:bodyPr/>
        <a:lstStyle/>
        <a:p>
          <a:pPr algn="just" rtl="0"/>
          <a:r>
            <a:rPr lang="tr-TR" sz="2200" dirty="0" smtClean="0"/>
            <a:t>Aşağıdaki hususlarla ilgili kısaca bilgi verilmiştir:</a:t>
          </a:r>
          <a:endParaRPr lang="tr-TR" sz="2200" dirty="0"/>
        </a:p>
      </dgm:t>
    </dgm:pt>
    <dgm:pt modelId="{ACC6585D-469F-4749-8A6C-437E6F4F8C0A}" type="parTrans" cxnId="{FC002DD5-5064-4829-A1CA-B3BDC4C2DEBE}">
      <dgm:prSet/>
      <dgm:spPr/>
      <dgm:t>
        <a:bodyPr/>
        <a:lstStyle/>
        <a:p>
          <a:endParaRPr lang="tr-TR"/>
        </a:p>
      </dgm:t>
    </dgm:pt>
    <dgm:pt modelId="{BFA1FE89-6FF9-46D4-87C6-57DEE70F29B5}" type="sibTrans" cxnId="{FC002DD5-5064-4829-A1CA-B3BDC4C2DEBE}">
      <dgm:prSet/>
      <dgm:spPr/>
      <dgm:t>
        <a:bodyPr/>
        <a:lstStyle/>
        <a:p>
          <a:endParaRPr lang="tr-TR"/>
        </a:p>
      </dgm:t>
    </dgm:pt>
    <dgm:pt modelId="{4036CF13-8A66-410D-A32F-8240C0404324}">
      <dgm:prSet custT="1"/>
      <dgm:spPr/>
      <dgm:t>
        <a:bodyPr/>
        <a:lstStyle/>
        <a:p>
          <a:pPr algn="just" rtl="0"/>
          <a:r>
            <a:rPr lang="tr-TR" sz="2200" dirty="0" smtClean="0"/>
            <a:t>Projenin </a:t>
          </a:r>
          <a:r>
            <a:rPr lang="tr-TR" sz="2200" b="1" dirty="0" smtClean="0"/>
            <a:t>amacı ve kapsamı</a:t>
          </a:r>
          <a:endParaRPr lang="tr-TR" sz="2200" b="1" dirty="0"/>
        </a:p>
      </dgm:t>
    </dgm:pt>
    <dgm:pt modelId="{CDBED92E-21B9-4427-9334-4757D5D5E957}" type="parTrans" cxnId="{1DF635EA-9809-47F6-AAB5-2DABE73D75DF}">
      <dgm:prSet/>
      <dgm:spPr/>
      <dgm:t>
        <a:bodyPr/>
        <a:lstStyle/>
        <a:p>
          <a:endParaRPr lang="tr-TR"/>
        </a:p>
      </dgm:t>
    </dgm:pt>
    <dgm:pt modelId="{2C9B682D-66E5-4AEE-8B53-99C3267F924C}" type="sibTrans" cxnId="{1DF635EA-9809-47F6-AAB5-2DABE73D75DF}">
      <dgm:prSet/>
      <dgm:spPr/>
      <dgm:t>
        <a:bodyPr/>
        <a:lstStyle/>
        <a:p>
          <a:endParaRPr lang="tr-TR"/>
        </a:p>
      </dgm:t>
    </dgm:pt>
    <dgm:pt modelId="{31F14E89-A7E1-4E76-9EBC-FC9779565054}">
      <dgm:prSet custT="1"/>
      <dgm:spPr/>
      <dgm:t>
        <a:bodyPr/>
        <a:lstStyle/>
        <a:p>
          <a:pPr algn="just"/>
          <a:r>
            <a:rPr lang="tr-TR" sz="2200" dirty="0" smtClean="0"/>
            <a:t>Projenin </a:t>
          </a:r>
          <a:r>
            <a:rPr lang="tr-TR" sz="2200" b="1" dirty="0" smtClean="0"/>
            <a:t>hedef </a:t>
          </a:r>
          <a:r>
            <a:rPr lang="tr-TR" sz="2200" b="1" dirty="0"/>
            <a:t>kitlesi</a:t>
          </a:r>
        </a:p>
      </dgm:t>
    </dgm:pt>
    <dgm:pt modelId="{0114DFA8-37A9-40D0-8C1A-6B05A03ABCC7}" type="parTrans" cxnId="{6F7D2BB4-AE1A-4E07-96F1-D4626496E978}">
      <dgm:prSet/>
      <dgm:spPr/>
      <dgm:t>
        <a:bodyPr/>
        <a:lstStyle/>
        <a:p>
          <a:endParaRPr lang="tr-TR"/>
        </a:p>
      </dgm:t>
    </dgm:pt>
    <dgm:pt modelId="{1B23504C-2142-4BC3-9321-8399A3721518}" type="sibTrans" cxnId="{6F7D2BB4-AE1A-4E07-96F1-D4626496E978}">
      <dgm:prSet/>
      <dgm:spPr/>
      <dgm:t>
        <a:bodyPr/>
        <a:lstStyle/>
        <a:p>
          <a:endParaRPr lang="tr-TR"/>
        </a:p>
      </dgm:t>
    </dgm:pt>
    <dgm:pt modelId="{428D9112-9315-4CA7-A74F-428406C626E3}">
      <dgm:prSet custT="1"/>
      <dgm:spPr/>
      <dgm:t>
        <a:bodyPr/>
        <a:lstStyle/>
        <a:p>
          <a:pPr algn="just"/>
          <a:r>
            <a:rPr lang="tr-TR" sz="2200" dirty="0" smtClean="0"/>
            <a:t>Projenin </a:t>
          </a:r>
          <a:r>
            <a:rPr lang="tr-TR" sz="2200" b="1" dirty="0" smtClean="0"/>
            <a:t>yöntemi ve beklenen çıktılar</a:t>
          </a:r>
          <a:endParaRPr lang="tr-TR" sz="2200" b="1" dirty="0"/>
        </a:p>
      </dgm:t>
    </dgm:pt>
    <dgm:pt modelId="{F757DF85-6C0A-4AF8-86F7-9DA1CF789A2F}" type="parTrans" cxnId="{9197FDD9-476E-4E7E-98AD-DB486D158838}">
      <dgm:prSet/>
      <dgm:spPr/>
      <dgm:t>
        <a:bodyPr/>
        <a:lstStyle/>
        <a:p>
          <a:endParaRPr lang="tr-TR"/>
        </a:p>
      </dgm:t>
    </dgm:pt>
    <dgm:pt modelId="{6D5136A9-0B2B-4D35-A45A-206AC421EA5E}" type="sibTrans" cxnId="{9197FDD9-476E-4E7E-98AD-DB486D158838}">
      <dgm:prSet/>
      <dgm:spPr/>
      <dgm:t>
        <a:bodyPr/>
        <a:lstStyle/>
        <a:p>
          <a:endParaRPr lang="tr-TR"/>
        </a:p>
      </dgm:t>
    </dgm:pt>
    <dgm:pt modelId="{5D7F67D6-C987-430C-8F0C-03DB07A4C3B2}">
      <dgm:prSet custT="1"/>
      <dgm:spPr/>
      <dgm:t>
        <a:bodyPr/>
        <a:lstStyle/>
        <a:p>
          <a:pPr algn="just"/>
          <a:r>
            <a:rPr lang="tr-TR" sz="2200" b="1" dirty="0" smtClean="0"/>
            <a:t>Anahtar kelimeler </a:t>
          </a:r>
          <a:r>
            <a:rPr lang="tr-TR" sz="2200" dirty="0" smtClean="0"/>
            <a:t>proje kapsamıyla uyumlu ve yeterli sayıdadır.</a:t>
          </a:r>
          <a:endParaRPr lang="tr-TR" sz="2200" dirty="0"/>
        </a:p>
      </dgm:t>
    </dgm:pt>
    <dgm:pt modelId="{EBDF9167-FAC7-4400-B70D-0CAFB8452A02}" type="parTrans" cxnId="{C03DCE8A-9333-42B6-8F41-FCF5BC22A72A}">
      <dgm:prSet/>
      <dgm:spPr/>
      <dgm:t>
        <a:bodyPr/>
        <a:lstStyle/>
        <a:p>
          <a:endParaRPr lang="tr-TR"/>
        </a:p>
      </dgm:t>
    </dgm:pt>
    <dgm:pt modelId="{5AF3FA35-8C79-4192-A709-322B8993DF5E}" type="sibTrans" cxnId="{C03DCE8A-9333-42B6-8F41-FCF5BC22A72A}">
      <dgm:prSet/>
      <dgm:spPr/>
      <dgm:t>
        <a:bodyPr/>
        <a:lstStyle/>
        <a:p>
          <a:endParaRPr lang="tr-TR"/>
        </a:p>
      </dgm:t>
    </dgm:pt>
    <dgm:pt modelId="{34FC71B7-BF6B-4D22-AFFA-BBC99A62CBAC}" type="pres">
      <dgm:prSet presAssocID="{D0423F42-D0CA-4B9C-A1E5-E77777830F9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5D14E70-2D9F-4D17-BC10-181271A411E4}" type="pres">
      <dgm:prSet presAssocID="{D086A1DE-AC67-4688-9373-AF6161FAE181}" presName="compNode" presStyleCnt="0"/>
      <dgm:spPr/>
      <dgm:t>
        <a:bodyPr/>
        <a:lstStyle/>
        <a:p>
          <a:endParaRPr lang="tr-TR"/>
        </a:p>
      </dgm:t>
    </dgm:pt>
    <dgm:pt modelId="{7F307FAA-772A-4B17-8B08-D60F961FDB32}" type="pres">
      <dgm:prSet presAssocID="{D086A1DE-AC67-4688-9373-AF6161FAE181}" presName="aNode" presStyleLbl="bgShp" presStyleIdx="0" presStyleCnt="1" custLinFactNeighborX="-49" custLinFactNeighborY="-1306"/>
      <dgm:spPr/>
      <dgm:t>
        <a:bodyPr/>
        <a:lstStyle/>
        <a:p>
          <a:endParaRPr lang="tr-TR"/>
        </a:p>
      </dgm:t>
    </dgm:pt>
    <dgm:pt modelId="{A9EFF01E-82C4-4374-B2AD-77A8DFD3E703}" type="pres">
      <dgm:prSet presAssocID="{D086A1DE-AC67-4688-9373-AF6161FAE181}" presName="textNode" presStyleLbl="bgShp" presStyleIdx="0" presStyleCnt="1"/>
      <dgm:spPr/>
      <dgm:t>
        <a:bodyPr/>
        <a:lstStyle/>
        <a:p>
          <a:endParaRPr lang="tr-TR"/>
        </a:p>
      </dgm:t>
    </dgm:pt>
    <dgm:pt modelId="{50521486-1133-4EB3-A3D4-CBC9E76D00BC}" type="pres">
      <dgm:prSet presAssocID="{D086A1DE-AC67-4688-9373-AF6161FAE181}" presName="compChildNode" presStyleCnt="0"/>
      <dgm:spPr/>
      <dgm:t>
        <a:bodyPr/>
        <a:lstStyle/>
        <a:p>
          <a:endParaRPr lang="tr-TR"/>
        </a:p>
      </dgm:t>
    </dgm:pt>
    <dgm:pt modelId="{49C07A69-90B8-4676-98E9-D5EECC9B5606}" type="pres">
      <dgm:prSet presAssocID="{D086A1DE-AC67-4688-9373-AF6161FAE181}" presName="theInnerList" presStyleCnt="0"/>
      <dgm:spPr/>
      <dgm:t>
        <a:bodyPr/>
        <a:lstStyle/>
        <a:p>
          <a:endParaRPr lang="tr-TR"/>
        </a:p>
      </dgm:t>
    </dgm:pt>
    <dgm:pt modelId="{873EF5CE-E047-404D-93D1-1939B2502C3E}" type="pres">
      <dgm:prSet presAssocID="{3A5D7AFA-A2D7-47FA-944B-884DA8931940}" presName="childNode" presStyleLbl="node1" presStyleIdx="0" presStyleCnt="4" custScaleY="209273" custLinFactY="-96863" custLinFactNeighborY="-100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6FCEEAF-A861-49FB-A864-C000EF947C5A}" type="pres">
      <dgm:prSet presAssocID="{3A5D7AFA-A2D7-47FA-944B-884DA8931940}" presName="aSpace2" presStyleCnt="0"/>
      <dgm:spPr/>
      <dgm:t>
        <a:bodyPr/>
        <a:lstStyle/>
        <a:p>
          <a:endParaRPr lang="tr-TR"/>
        </a:p>
      </dgm:t>
    </dgm:pt>
    <dgm:pt modelId="{9F78AC65-6F6D-4161-8443-4727A941EC4D}" type="pres">
      <dgm:prSet presAssocID="{9F8469E0-CF94-4D0A-BC67-C62D9C98011B}" presName="childNode" presStyleLbl="node1" presStyleIdx="1" presStyleCnt="4" custScaleY="225083" custLinFactY="-76283" custLinFactNeighborY="-100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30638B9-3C41-48D5-9392-DFFEB64CBC75}" type="pres">
      <dgm:prSet presAssocID="{9F8469E0-CF94-4D0A-BC67-C62D9C98011B}" presName="aSpace2" presStyleCnt="0"/>
      <dgm:spPr/>
      <dgm:t>
        <a:bodyPr/>
        <a:lstStyle/>
        <a:p>
          <a:endParaRPr lang="tr-TR"/>
        </a:p>
      </dgm:t>
    </dgm:pt>
    <dgm:pt modelId="{B1A4E8B2-C5B5-4C00-BDA6-CB1F08921AD4}" type="pres">
      <dgm:prSet presAssocID="{4DBD12C3-FC0C-4152-B577-5533159B6C8A}" presName="childNode" presStyleLbl="node1" presStyleIdx="2" presStyleCnt="4" custScaleY="817612" custLinFactY="-8485" custLinFactNeighborX="-49" custLinFactNeighborY="-100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0A0CD63-E260-4B11-B604-35BB42EA8DCA}" type="pres">
      <dgm:prSet presAssocID="{4DBD12C3-FC0C-4152-B577-5533159B6C8A}" presName="aSpace2" presStyleCnt="0"/>
      <dgm:spPr/>
      <dgm:t>
        <a:bodyPr/>
        <a:lstStyle/>
        <a:p>
          <a:endParaRPr lang="tr-TR"/>
        </a:p>
      </dgm:t>
    </dgm:pt>
    <dgm:pt modelId="{B1DD2CCD-CD7D-410B-A818-718AE4D536D6}" type="pres">
      <dgm:prSet presAssocID="{5D7F67D6-C987-430C-8F0C-03DB07A4C3B2}" presName="childNode" presStyleLbl="node1" presStyleIdx="3" presStyleCnt="4" custScaleY="44639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A545808B-2FEF-451B-A368-173C2B777E08}" type="presOf" srcId="{428D9112-9315-4CA7-A74F-428406C626E3}" destId="{B1A4E8B2-C5B5-4C00-BDA6-CB1F08921AD4}" srcOrd="0" destOrd="3" presId="urn:microsoft.com/office/officeart/2005/8/layout/lProcess2"/>
    <dgm:cxn modelId="{50228FE7-B4B6-4C19-B3F0-40C6884DD923}" type="presOf" srcId="{3A5D7AFA-A2D7-47FA-944B-884DA8931940}" destId="{873EF5CE-E047-404D-93D1-1939B2502C3E}" srcOrd="0" destOrd="0" presId="urn:microsoft.com/office/officeart/2005/8/layout/lProcess2"/>
    <dgm:cxn modelId="{D4B5E207-51A9-4A8E-B2E6-06B986FDB4EC}" srcId="{D0423F42-D0CA-4B9C-A1E5-E77777830F9C}" destId="{D086A1DE-AC67-4688-9373-AF6161FAE181}" srcOrd="0" destOrd="0" parTransId="{1E78B887-CE88-4BBF-AB28-AEA0C814D2DC}" sibTransId="{528B064C-0BE1-4926-AAE9-6ACC7BBC0885}"/>
    <dgm:cxn modelId="{B98DA9E0-D59A-4FA8-8276-0D20A52B5DD3}" type="presOf" srcId="{5D7F67D6-C987-430C-8F0C-03DB07A4C3B2}" destId="{B1DD2CCD-CD7D-410B-A818-718AE4D536D6}" srcOrd="0" destOrd="0" presId="urn:microsoft.com/office/officeart/2005/8/layout/lProcess2"/>
    <dgm:cxn modelId="{5EDE9A2E-5CE0-488A-8C74-1FD9D0B3266C}" type="presOf" srcId="{4036CF13-8A66-410D-A32F-8240C0404324}" destId="{B1A4E8B2-C5B5-4C00-BDA6-CB1F08921AD4}" srcOrd="0" destOrd="1" presId="urn:microsoft.com/office/officeart/2005/8/layout/lProcess2"/>
    <dgm:cxn modelId="{6F7D2BB4-AE1A-4E07-96F1-D4626496E978}" srcId="{4DBD12C3-FC0C-4152-B577-5533159B6C8A}" destId="{31F14E89-A7E1-4E76-9EBC-FC9779565054}" srcOrd="1" destOrd="0" parTransId="{0114DFA8-37A9-40D0-8C1A-6B05A03ABCC7}" sibTransId="{1B23504C-2142-4BC3-9321-8399A3721518}"/>
    <dgm:cxn modelId="{C5EB26CB-63DE-44E0-BC23-F606C570053F}" type="presOf" srcId="{D086A1DE-AC67-4688-9373-AF6161FAE181}" destId="{7F307FAA-772A-4B17-8B08-D60F961FDB32}" srcOrd="0" destOrd="0" presId="urn:microsoft.com/office/officeart/2005/8/layout/lProcess2"/>
    <dgm:cxn modelId="{9197FDD9-476E-4E7E-98AD-DB486D158838}" srcId="{4DBD12C3-FC0C-4152-B577-5533159B6C8A}" destId="{428D9112-9315-4CA7-A74F-428406C626E3}" srcOrd="2" destOrd="0" parTransId="{F757DF85-6C0A-4AF8-86F7-9DA1CF789A2F}" sibTransId="{6D5136A9-0B2B-4D35-A45A-206AC421EA5E}"/>
    <dgm:cxn modelId="{525E9E38-AACC-460D-8E65-CB03E982DCBF}" type="presOf" srcId="{D086A1DE-AC67-4688-9373-AF6161FAE181}" destId="{A9EFF01E-82C4-4374-B2AD-77A8DFD3E703}" srcOrd="1" destOrd="0" presId="urn:microsoft.com/office/officeart/2005/8/layout/lProcess2"/>
    <dgm:cxn modelId="{1DF635EA-9809-47F6-AAB5-2DABE73D75DF}" srcId="{4DBD12C3-FC0C-4152-B577-5533159B6C8A}" destId="{4036CF13-8A66-410D-A32F-8240C0404324}" srcOrd="0" destOrd="0" parTransId="{CDBED92E-21B9-4427-9334-4757D5D5E957}" sibTransId="{2C9B682D-66E5-4AEE-8B53-99C3267F924C}"/>
    <dgm:cxn modelId="{C03DCE8A-9333-42B6-8F41-FCF5BC22A72A}" srcId="{D086A1DE-AC67-4688-9373-AF6161FAE181}" destId="{5D7F67D6-C987-430C-8F0C-03DB07A4C3B2}" srcOrd="3" destOrd="0" parTransId="{EBDF9167-FAC7-4400-B70D-0CAFB8452A02}" sibTransId="{5AF3FA35-8C79-4192-A709-322B8993DF5E}"/>
    <dgm:cxn modelId="{6A56EC63-010C-4957-BB41-29B110E52A15}" type="presOf" srcId="{4DBD12C3-FC0C-4152-B577-5533159B6C8A}" destId="{B1A4E8B2-C5B5-4C00-BDA6-CB1F08921AD4}" srcOrd="0" destOrd="0" presId="urn:microsoft.com/office/officeart/2005/8/layout/lProcess2"/>
    <dgm:cxn modelId="{8558A4A8-E070-4638-9B1C-1B0531FC83BF}" srcId="{D086A1DE-AC67-4688-9373-AF6161FAE181}" destId="{9F8469E0-CF94-4D0A-BC67-C62D9C98011B}" srcOrd="1" destOrd="0" parTransId="{703C48FE-3461-4854-8E8A-B7104D713E6D}" sibTransId="{1A7C8BC5-54C8-4D5F-9CC1-B6B305688663}"/>
    <dgm:cxn modelId="{291C2494-9F14-42F9-8D6C-6FE2B0102896}" type="presOf" srcId="{31F14E89-A7E1-4E76-9EBC-FC9779565054}" destId="{B1A4E8B2-C5B5-4C00-BDA6-CB1F08921AD4}" srcOrd="0" destOrd="2" presId="urn:microsoft.com/office/officeart/2005/8/layout/lProcess2"/>
    <dgm:cxn modelId="{E9F669B1-3802-4175-B666-BE2714E12F72}" type="presOf" srcId="{9F8469E0-CF94-4D0A-BC67-C62D9C98011B}" destId="{9F78AC65-6F6D-4161-8443-4727A941EC4D}" srcOrd="0" destOrd="0" presId="urn:microsoft.com/office/officeart/2005/8/layout/lProcess2"/>
    <dgm:cxn modelId="{58640155-2C68-4E3C-80CA-7BF24BE3909A}" type="presOf" srcId="{D0423F42-D0CA-4B9C-A1E5-E77777830F9C}" destId="{34FC71B7-BF6B-4D22-AFFA-BBC99A62CBAC}" srcOrd="0" destOrd="0" presId="urn:microsoft.com/office/officeart/2005/8/layout/lProcess2"/>
    <dgm:cxn modelId="{EE7A6FD7-E8D1-472E-9465-BF52B883608B}" srcId="{D086A1DE-AC67-4688-9373-AF6161FAE181}" destId="{3A5D7AFA-A2D7-47FA-944B-884DA8931940}" srcOrd="0" destOrd="0" parTransId="{D9C2DA22-986D-4A52-82EE-99207B10AB46}" sibTransId="{113300D2-0DF0-4249-9797-C6AD715444F2}"/>
    <dgm:cxn modelId="{FC002DD5-5064-4829-A1CA-B3BDC4C2DEBE}" srcId="{D086A1DE-AC67-4688-9373-AF6161FAE181}" destId="{4DBD12C3-FC0C-4152-B577-5533159B6C8A}" srcOrd="2" destOrd="0" parTransId="{ACC6585D-469F-4749-8A6C-437E6F4F8C0A}" sibTransId="{BFA1FE89-6FF9-46D4-87C6-57DEE70F29B5}"/>
    <dgm:cxn modelId="{1E0B9FF3-B4D3-4F74-BAF5-1D8B6E57657B}" type="presParOf" srcId="{34FC71B7-BF6B-4D22-AFFA-BBC99A62CBAC}" destId="{B5D14E70-2D9F-4D17-BC10-181271A411E4}" srcOrd="0" destOrd="0" presId="urn:microsoft.com/office/officeart/2005/8/layout/lProcess2"/>
    <dgm:cxn modelId="{F2DD3FBB-E9E6-410D-89AE-93B4899ACF87}" type="presParOf" srcId="{B5D14E70-2D9F-4D17-BC10-181271A411E4}" destId="{7F307FAA-772A-4B17-8B08-D60F961FDB32}" srcOrd="0" destOrd="0" presId="urn:microsoft.com/office/officeart/2005/8/layout/lProcess2"/>
    <dgm:cxn modelId="{4E9AB30B-B1CE-42B3-AED9-4C8F09402F38}" type="presParOf" srcId="{B5D14E70-2D9F-4D17-BC10-181271A411E4}" destId="{A9EFF01E-82C4-4374-B2AD-77A8DFD3E703}" srcOrd="1" destOrd="0" presId="urn:microsoft.com/office/officeart/2005/8/layout/lProcess2"/>
    <dgm:cxn modelId="{9E575998-ECD0-4F9E-B1FF-6CE0868D777D}" type="presParOf" srcId="{B5D14E70-2D9F-4D17-BC10-181271A411E4}" destId="{50521486-1133-4EB3-A3D4-CBC9E76D00BC}" srcOrd="2" destOrd="0" presId="urn:microsoft.com/office/officeart/2005/8/layout/lProcess2"/>
    <dgm:cxn modelId="{D13B04D4-1089-4729-B28A-3D02622649DA}" type="presParOf" srcId="{50521486-1133-4EB3-A3D4-CBC9E76D00BC}" destId="{49C07A69-90B8-4676-98E9-D5EECC9B5606}" srcOrd="0" destOrd="0" presId="urn:microsoft.com/office/officeart/2005/8/layout/lProcess2"/>
    <dgm:cxn modelId="{047810E7-2221-486A-AA52-223B08536072}" type="presParOf" srcId="{49C07A69-90B8-4676-98E9-D5EECC9B5606}" destId="{873EF5CE-E047-404D-93D1-1939B2502C3E}" srcOrd="0" destOrd="0" presId="urn:microsoft.com/office/officeart/2005/8/layout/lProcess2"/>
    <dgm:cxn modelId="{08804D9D-FD5E-47DC-BCB7-02724FACE698}" type="presParOf" srcId="{49C07A69-90B8-4676-98E9-D5EECC9B5606}" destId="{E6FCEEAF-A861-49FB-A864-C000EF947C5A}" srcOrd="1" destOrd="0" presId="urn:microsoft.com/office/officeart/2005/8/layout/lProcess2"/>
    <dgm:cxn modelId="{8592AC8D-C798-4173-AF53-C5F2AEC2893D}" type="presParOf" srcId="{49C07A69-90B8-4676-98E9-D5EECC9B5606}" destId="{9F78AC65-6F6D-4161-8443-4727A941EC4D}" srcOrd="2" destOrd="0" presId="urn:microsoft.com/office/officeart/2005/8/layout/lProcess2"/>
    <dgm:cxn modelId="{C4FEB17C-5DF6-47CB-ACC8-2CF648B8AC1D}" type="presParOf" srcId="{49C07A69-90B8-4676-98E9-D5EECC9B5606}" destId="{730638B9-3C41-48D5-9392-DFFEB64CBC75}" srcOrd="3" destOrd="0" presId="urn:microsoft.com/office/officeart/2005/8/layout/lProcess2"/>
    <dgm:cxn modelId="{D1AFD757-07E6-4FD5-A583-E1FF05B8C8EF}" type="presParOf" srcId="{49C07A69-90B8-4676-98E9-D5EECC9B5606}" destId="{B1A4E8B2-C5B5-4C00-BDA6-CB1F08921AD4}" srcOrd="4" destOrd="0" presId="urn:microsoft.com/office/officeart/2005/8/layout/lProcess2"/>
    <dgm:cxn modelId="{CEF6330E-95B8-4AB7-9F30-7598129355F6}" type="presParOf" srcId="{49C07A69-90B8-4676-98E9-D5EECC9B5606}" destId="{10A0CD63-E260-4B11-B604-35BB42EA8DCA}" srcOrd="5" destOrd="0" presId="urn:microsoft.com/office/officeart/2005/8/layout/lProcess2"/>
    <dgm:cxn modelId="{FB175996-18F1-4789-B949-AB11F8E58F93}" type="presParOf" srcId="{49C07A69-90B8-4676-98E9-D5EECC9B5606}" destId="{B1DD2CCD-CD7D-410B-A818-718AE4D536D6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0423F42-D0CA-4B9C-A1E5-E77777830F9C}" type="doc">
      <dgm:prSet loTypeId="urn:microsoft.com/office/officeart/2005/8/layout/lProcess2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tr-TR"/>
        </a:p>
      </dgm:t>
    </dgm:pt>
    <dgm:pt modelId="{D086A1DE-AC67-4688-9373-AF6161FAE181}">
      <dgm:prSet custT="1"/>
      <dgm:spPr/>
      <dgm:t>
        <a:bodyPr/>
        <a:lstStyle/>
        <a:p>
          <a:pPr algn="ctr" rtl="0"/>
          <a:r>
            <a:rPr lang="tr-TR" sz="2400" b="1" dirty="0" smtClean="0"/>
            <a:t>Örnek bir projenin «</a:t>
          </a:r>
          <a:r>
            <a:rPr lang="tr-TR" sz="2400" b="1" u="sng" dirty="0" smtClean="0"/>
            <a:t>Amaç</a:t>
          </a:r>
          <a:r>
            <a:rPr lang="tr-TR" sz="2400" b="1" dirty="0" smtClean="0"/>
            <a:t>» bölümünde;</a:t>
          </a:r>
          <a:endParaRPr lang="tr-TR" sz="2400" b="1" dirty="0"/>
        </a:p>
      </dgm:t>
    </dgm:pt>
    <dgm:pt modelId="{1E78B887-CE88-4BBF-AB28-AEA0C814D2DC}" type="parTrans" cxnId="{D4B5E207-51A9-4A8E-B2E6-06B986FDB4EC}">
      <dgm:prSet/>
      <dgm:spPr/>
      <dgm:t>
        <a:bodyPr/>
        <a:lstStyle/>
        <a:p>
          <a:endParaRPr lang="tr-TR"/>
        </a:p>
      </dgm:t>
    </dgm:pt>
    <dgm:pt modelId="{528B064C-0BE1-4926-AAE9-6ACC7BBC0885}" type="sibTrans" cxnId="{D4B5E207-51A9-4A8E-B2E6-06B986FDB4EC}">
      <dgm:prSet/>
      <dgm:spPr/>
      <dgm:t>
        <a:bodyPr/>
        <a:lstStyle/>
        <a:p>
          <a:endParaRPr lang="tr-TR"/>
        </a:p>
      </dgm:t>
    </dgm:pt>
    <dgm:pt modelId="{9F8469E0-CF94-4D0A-BC67-C62D9C98011B}">
      <dgm:prSet custT="1"/>
      <dgm:spPr/>
      <dgm:t>
        <a:bodyPr/>
        <a:lstStyle/>
        <a:p>
          <a:pPr algn="just" rtl="0"/>
          <a:r>
            <a:rPr lang="tr-TR" sz="2200" dirty="0" smtClean="0"/>
            <a:t>Proje amaçlarının </a:t>
          </a:r>
          <a:r>
            <a:rPr lang="tr-TR" sz="2200" b="1" dirty="0" smtClean="0"/>
            <a:t>Çağrı amaçları ile uyumu </a:t>
          </a:r>
          <a:r>
            <a:rPr lang="tr-TR" sz="2200" dirty="0" smtClean="0"/>
            <a:t>açıkça ifade edilmiştir.</a:t>
          </a:r>
          <a:endParaRPr lang="tr-TR" sz="2200" dirty="0"/>
        </a:p>
      </dgm:t>
    </dgm:pt>
    <dgm:pt modelId="{703C48FE-3461-4854-8E8A-B7104D713E6D}" type="parTrans" cxnId="{8558A4A8-E070-4638-9B1C-1B0531FC83BF}">
      <dgm:prSet/>
      <dgm:spPr/>
      <dgm:t>
        <a:bodyPr/>
        <a:lstStyle/>
        <a:p>
          <a:endParaRPr lang="tr-TR"/>
        </a:p>
      </dgm:t>
    </dgm:pt>
    <dgm:pt modelId="{1A7C8BC5-54C8-4D5F-9CC1-B6B305688663}" type="sibTrans" cxnId="{8558A4A8-E070-4638-9B1C-1B0531FC83BF}">
      <dgm:prSet/>
      <dgm:spPr/>
      <dgm:t>
        <a:bodyPr/>
        <a:lstStyle/>
        <a:p>
          <a:endParaRPr lang="tr-TR"/>
        </a:p>
      </dgm:t>
    </dgm:pt>
    <dgm:pt modelId="{E3391C24-171A-4565-A67A-5F2F8E54EE42}">
      <dgm:prSet custT="1"/>
      <dgm:spPr/>
      <dgm:t>
        <a:bodyPr/>
        <a:lstStyle/>
        <a:p>
          <a:pPr algn="just" rtl="0"/>
          <a:r>
            <a:rPr lang="tr-TR" sz="2200" dirty="0" smtClean="0"/>
            <a:t>Projenin tüm amaçları ve bu amaçlara hizmet eden planlamalar </a:t>
          </a:r>
          <a:r>
            <a:rPr lang="tr-TR" sz="2200" b="1" dirty="0" smtClean="0"/>
            <a:t>somut olarak </a:t>
          </a:r>
          <a:r>
            <a:rPr lang="tr-TR" sz="2200" dirty="0" smtClean="0"/>
            <a:t>açıklanmıştır.</a:t>
          </a:r>
          <a:endParaRPr lang="tr-TR" sz="2200" dirty="0"/>
        </a:p>
      </dgm:t>
    </dgm:pt>
    <dgm:pt modelId="{8238C767-CC71-44F0-A791-691D08C672EB}" type="parTrans" cxnId="{9F444797-824B-4FFD-8719-82F4D86C03DA}">
      <dgm:prSet/>
      <dgm:spPr/>
      <dgm:t>
        <a:bodyPr/>
        <a:lstStyle/>
        <a:p>
          <a:endParaRPr lang="tr-TR"/>
        </a:p>
      </dgm:t>
    </dgm:pt>
    <dgm:pt modelId="{8B9CA4C2-FFC8-4849-99BA-76C70BFAC33E}" type="sibTrans" cxnId="{9F444797-824B-4FFD-8719-82F4D86C03DA}">
      <dgm:prSet/>
      <dgm:spPr/>
      <dgm:t>
        <a:bodyPr/>
        <a:lstStyle/>
        <a:p>
          <a:endParaRPr lang="tr-TR"/>
        </a:p>
      </dgm:t>
    </dgm:pt>
    <dgm:pt modelId="{34FC71B7-BF6B-4D22-AFFA-BBC99A62CBAC}" type="pres">
      <dgm:prSet presAssocID="{D0423F42-D0CA-4B9C-A1E5-E77777830F9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5D14E70-2D9F-4D17-BC10-181271A411E4}" type="pres">
      <dgm:prSet presAssocID="{D086A1DE-AC67-4688-9373-AF6161FAE181}" presName="compNode" presStyleCnt="0"/>
      <dgm:spPr/>
      <dgm:t>
        <a:bodyPr/>
        <a:lstStyle/>
        <a:p>
          <a:endParaRPr lang="tr-TR"/>
        </a:p>
      </dgm:t>
    </dgm:pt>
    <dgm:pt modelId="{7F307FAA-772A-4B17-8B08-D60F961FDB32}" type="pres">
      <dgm:prSet presAssocID="{D086A1DE-AC67-4688-9373-AF6161FAE181}" presName="aNode" presStyleLbl="bgShp" presStyleIdx="0" presStyleCnt="1" custLinFactNeighborX="-49" custLinFactNeighborY="-2812"/>
      <dgm:spPr/>
      <dgm:t>
        <a:bodyPr/>
        <a:lstStyle/>
        <a:p>
          <a:endParaRPr lang="tr-TR"/>
        </a:p>
      </dgm:t>
    </dgm:pt>
    <dgm:pt modelId="{A9EFF01E-82C4-4374-B2AD-77A8DFD3E703}" type="pres">
      <dgm:prSet presAssocID="{D086A1DE-AC67-4688-9373-AF6161FAE181}" presName="textNode" presStyleLbl="bgShp" presStyleIdx="0" presStyleCnt="1"/>
      <dgm:spPr/>
      <dgm:t>
        <a:bodyPr/>
        <a:lstStyle/>
        <a:p>
          <a:endParaRPr lang="tr-TR"/>
        </a:p>
      </dgm:t>
    </dgm:pt>
    <dgm:pt modelId="{50521486-1133-4EB3-A3D4-CBC9E76D00BC}" type="pres">
      <dgm:prSet presAssocID="{D086A1DE-AC67-4688-9373-AF6161FAE181}" presName="compChildNode" presStyleCnt="0"/>
      <dgm:spPr/>
      <dgm:t>
        <a:bodyPr/>
        <a:lstStyle/>
        <a:p>
          <a:endParaRPr lang="tr-TR"/>
        </a:p>
      </dgm:t>
    </dgm:pt>
    <dgm:pt modelId="{49C07A69-90B8-4676-98E9-D5EECC9B5606}" type="pres">
      <dgm:prSet presAssocID="{D086A1DE-AC67-4688-9373-AF6161FAE181}" presName="theInnerList" presStyleCnt="0"/>
      <dgm:spPr/>
      <dgm:t>
        <a:bodyPr/>
        <a:lstStyle/>
        <a:p>
          <a:endParaRPr lang="tr-TR"/>
        </a:p>
      </dgm:t>
    </dgm:pt>
    <dgm:pt modelId="{9F78AC65-6F6D-4161-8443-4727A941EC4D}" type="pres">
      <dgm:prSet presAssocID="{9F8469E0-CF94-4D0A-BC67-C62D9C98011B}" presName="childNode" presStyleLbl="node1" presStyleIdx="0" presStyleCnt="2" custScaleY="43791" custLinFactNeighborX="183" custLinFactNeighborY="-1733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30638B9-3C41-48D5-9392-DFFEB64CBC75}" type="pres">
      <dgm:prSet presAssocID="{9F8469E0-CF94-4D0A-BC67-C62D9C98011B}" presName="aSpace2" presStyleCnt="0"/>
      <dgm:spPr/>
      <dgm:t>
        <a:bodyPr/>
        <a:lstStyle/>
        <a:p>
          <a:endParaRPr lang="tr-TR"/>
        </a:p>
      </dgm:t>
    </dgm:pt>
    <dgm:pt modelId="{3937F1D9-B06E-4B68-9BD6-FA2AAF7FB266}" type="pres">
      <dgm:prSet presAssocID="{E3391C24-171A-4565-A67A-5F2F8E54EE42}" presName="childNode" presStyleLbl="node1" presStyleIdx="1" presStyleCnt="2" custScaleY="39213" custLinFactNeighborY="-7113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558A4A8-E070-4638-9B1C-1B0531FC83BF}" srcId="{D086A1DE-AC67-4688-9373-AF6161FAE181}" destId="{9F8469E0-CF94-4D0A-BC67-C62D9C98011B}" srcOrd="0" destOrd="0" parTransId="{703C48FE-3461-4854-8E8A-B7104D713E6D}" sibTransId="{1A7C8BC5-54C8-4D5F-9CC1-B6B305688663}"/>
    <dgm:cxn modelId="{9F444797-824B-4FFD-8719-82F4D86C03DA}" srcId="{D086A1DE-AC67-4688-9373-AF6161FAE181}" destId="{E3391C24-171A-4565-A67A-5F2F8E54EE42}" srcOrd="1" destOrd="0" parTransId="{8238C767-CC71-44F0-A791-691D08C672EB}" sibTransId="{8B9CA4C2-FFC8-4849-99BA-76C70BFAC33E}"/>
    <dgm:cxn modelId="{C530B14C-E30A-4409-A300-5A60DF7015F6}" type="presOf" srcId="{E3391C24-171A-4565-A67A-5F2F8E54EE42}" destId="{3937F1D9-B06E-4B68-9BD6-FA2AAF7FB266}" srcOrd="0" destOrd="0" presId="urn:microsoft.com/office/officeart/2005/8/layout/lProcess2"/>
    <dgm:cxn modelId="{D4B5E207-51A9-4A8E-B2E6-06B986FDB4EC}" srcId="{D0423F42-D0CA-4B9C-A1E5-E77777830F9C}" destId="{D086A1DE-AC67-4688-9373-AF6161FAE181}" srcOrd="0" destOrd="0" parTransId="{1E78B887-CE88-4BBF-AB28-AEA0C814D2DC}" sibTransId="{528B064C-0BE1-4926-AAE9-6ACC7BBC0885}"/>
    <dgm:cxn modelId="{2A44930B-D8A7-43E4-AE4B-B7B208C0068B}" type="presOf" srcId="{D086A1DE-AC67-4688-9373-AF6161FAE181}" destId="{A9EFF01E-82C4-4374-B2AD-77A8DFD3E703}" srcOrd="1" destOrd="0" presId="urn:microsoft.com/office/officeart/2005/8/layout/lProcess2"/>
    <dgm:cxn modelId="{D2022030-9F3D-49BA-BC97-C34A95491DC6}" type="presOf" srcId="{9F8469E0-CF94-4D0A-BC67-C62D9C98011B}" destId="{9F78AC65-6F6D-4161-8443-4727A941EC4D}" srcOrd="0" destOrd="0" presId="urn:microsoft.com/office/officeart/2005/8/layout/lProcess2"/>
    <dgm:cxn modelId="{F927DDD8-AECE-47C7-9ACE-90163A95DF5C}" type="presOf" srcId="{D086A1DE-AC67-4688-9373-AF6161FAE181}" destId="{7F307FAA-772A-4B17-8B08-D60F961FDB32}" srcOrd="0" destOrd="0" presId="urn:microsoft.com/office/officeart/2005/8/layout/lProcess2"/>
    <dgm:cxn modelId="{80DDA5DA-D4B1-411D-B1DE-8E1060620D80}" type="presOf" srcId="{D0423F42-D0CA-4B9C-A1E5-E77777830F9C}" destId="{34FC71B7-BF6B-4D22-AFFA-BBC99A62CBAC}" srcOrd="0" destOrd="0" presId="urn:microsoft.com/office/officeart/2005/8/layout/lProcess2"/>
    <dgm:cxn modelId="{216CC4FE-4B4E-43EA-9B6B-56D0CB7B8CC6}" type="presParOf" srcId="{34FC71B7-BF6B-4D22-AFFA-BBC99A62CBAC}" destId="{B5D14E70-2D9F-4D17-BC10-181271A411E4}" srcOrd="0" destOrd="0" presId="urn:microsoft.com/office/officeart/2005/8/layout/lProcess2"/>
    <dgm:cxn modelId="{89662696-6CEC-496C-ADC9-64C766A417CE}" type="presParOf" srcId="{B5D14E70-2D9F-4D17-BC10-181271A411E4}" destId="{7F307FAA-772A-4B17-8B08-D60F961FDB32}" srcOrd="0" destOrd="0" presId="urn:microsoft.com/office/officeart/2005/8/layout/lProcess2"/>
    <dgm:cxn modelId="{D1FD085F-17E3-46FA-B464-A29F11091478}" type="presParOf" srcId="{B5D14E70-2D9F-4D17-BC10-181271A411E4}" destId="{A9EFF01E-82C4-4374-B2AD-77A8DFD3E703}" srcOrd="1" destOrd="0" presId="urn:microsoft.com/office/officeart/2005/8/layout/lProcess2"/>
    <dgm:cxn modelId="{07C96215-E009-42AA-891F-CD0B2932F529}" type="presParOf" srcId="{B5D14E70-2D9F-4D17-BC10-181271A411E4}" destId="{50521486-1133-4EB3-A3D4-CBC9E76D00BC}" srcOrd="2" destOrd="0" presId="urn:microsoft.com/office/officeart/2005/8/layout/lProcess2"/>
    <dgm:cxn modelId="{A670FC47-5DB2-4775-B8E6-606F4454E2BA}" type="presParOf" srcId="{50521486-1133-4EB3-A3D4-CBC9E76D00BC}" destId="{49C07A69-90B8-4676-98E9-D5EECC9B5606}" srcOrd="0" destOrd="0" presId="urn:microsoft.com/office/officeart/2005/8/layout/lProcess2"/>
    <dgm:cxn modelId="{256B75B1-91A0-48B4-9E20-2E280CC7B446}" type="presParOf" srcId="{49C07A69-90B8-4676-98E9-D5EECC9B5606}" destId="{9F78AC65-6F6D-4161-8443-4727A941EC4D}" srcOrd="0" destOrd="0" presId="urn:microsoft.com/office/officeart/2005/8/layout/lProcess2"/>
    <dgm:cxn modelId="{B44FC3ED-90EC-4D24-A01B-FB623BDD12A7}" type="presParOf" srcId="{49C07A69-90B8-4676-98E9-D5EECC9B5606}" destId="{730638B9-3C41-48D5-9392-DFFEB64CBC75}" srcOrd="1" destOrd="0" presId="urn:microsoft.com/office/officeart/2005/8/layout/lProcess2"/>
    <dgm:cxn modelId="{67A9BF83-C27F-437E-8FD6-D89DF1A313DF}" type="presParOf" srcId="{49C07A69-90B8-4676-98E9-D5EECC9B5606}" destId="{3937F1D9-B06E-4B68-9BD6-FA2AAF7FB266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0423F42-D0CA-4B9C-A1E5-E77777830F9C}" type="doc">
      <dgm:prSet loTypeId="urn:microsoft.com/office/officeart/2005/8/layout/lProcess2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tr-TR"/>
        </a:p>
      </dgm:t>
    </dgm:pt>
    <dgm:pt modelId="{D086A1DE-AC67-4688-9373-AF6161FAE181}">
      <dgm:prSet custT="1"/>
      <dgm:spPr/>
      <dgm:t>
        <a:bodyPr/>
        <a:lstStyle/>
        <a:p>
          <a:pPr algn="ctr" rtl="0"/>
          <a:r>
            <a:rPr lang="tr-TR" sz="2400" b="1" dirty="0" smtClean="0"/>
            <a:t>Örnek bir projenin «</a:t>
          </a:r>
          <a:r>
            <a:rPr lang="tr-TR" sz="2400" b="1" u="sng" dirty="0" smtClean="0"/>
            <a:t>Referans Alınan-İncelenen Kaynaklar/Projeler</a:t>
          </a:r>
          <a:r>
            <a:rPr lang="tr-TR" sz="2400" b="1" dirty="0" smtClean="0"/>
            <a:t>» başlığında;</a:t>
          </a:r>
          <a:endParaRPr lang="tr-TR" sz="2400" b="1" dirty="0"/>
        </a:p>
      </dgm:t>
    </dgm:pt>
    <dgm:pt modelId="{1E78B887-CE88-4BBF-AB28-AEA0C814D2DC}" type="parTrans" cxnId="{D4B5E207-51A9-4A8E-B2E6-06B986FDB4EC}">
      <dgm:prSet/>
      <dgm:spPr/>
      <dgm:t>
        <a:bodyPr/>
        <a:lstStyle/>
        <a:p>
          <a:endParaRPr lang="tr-TR"/>
        </a:p>
      </dgm:t>
    </dgm:pt>
    <dgm:pt modelId="{528B064C-0BE1-4926-AAE9-6ACC7BBC0885}" type="sibTrans" cxnId="{D4B5E207-51A9-4A8E-B2E6-06B986FDB4EC}">
      <dgm:prSet/>
      <dgm:spPr/>
      <dgm:t>
        <a:bodyPr/>
        <a:lstStyle/>
        <a:p>
          <a:endParaRPr lang="tr-TR"/>
        </a:p>
      </dgm:t>
    </dgm:pt>
    <dgm:pt modelId="{9F8469E0-CF94-4D0A-BC67-C62D9C98011B}">
      <dgm:prSet custT="1"/>
      <dgm:spPr/>
      <dgm:t>
        <a:bodyPr/>
        <a:lstStyle/>
        <a:p>
          <a:pPr algn="just" rtl="0"/>
          <a:r>
            <a:rPr lang="tr-TR" sz="2200" dirty="0" smtClean="0"/>
            <a:t>Referanslar sadece ham liste olarak sunulmamıştır. </a:t>
          </a:r>
          <a:endParaRPr lang="tr-TR" sz="2200" dirty="0"/>
        </a:p>
      </dgm:t>
    </dgm:pt>
    <dgm:pt modelId="{703C48FE-3461-4854-8E8A-B7104D713E6D}" type="parTrans" cxnId="{8558A4A8-E070-4638-9B1C-1B0531FC83BF}">
      <dgm:prSet/>
      <dgm:spPr/>
      <dgm:t>
        <a:bodyPr/>
        <a:lstStyle/>
        <a:p>
          <a:endParaRPr lang="tr-TR"/>
        </a:p>
      </dgm:t>
    </dgm:pt>
    <dgm:pt modelId="{1A7C8BC5-54C8-4D5F-9CC1-B6B305688663}" type="sibTrans" cxnId="{8558A4A8-E070-4638-9B1C-1B0531FC83BF}">
      <dgm:prSet/>
      <dgm:spPr/>
      <dgm:t>
        <a:bodyPr/>
        <a:lstStyle/>
        <a:p>
          <a:endParaRPr lang="tr-TR"/>
        </a:p>
      </dgm:t>
    </dgm:pt>
    <dgm:pt modelId="{D0CDDE8A-8B41-42D5-97E2-48BAE174F7A0}">
      <dgm:prSet custT="1"/>
      <dgm:spPr/>
      <dgm:t>
        <a:bodyPr/>
        <a:lstStyle/>
        <a:p>
          <a:pPr algn="just" rtl="0"/>
          <a:r>
            <a:rPr lang="tr-TR" sz="2200" dirty="0" smtClean="0"/>
            <a:t>Bu referanslardan </a:t>
          </a:r>
          <a:r>
            <a:rPr lang="tr-TR" sz="2200" b="1" dirty="0" smtClean="0"/>
            <a:t>nasıl yararlanıldığı </a:t>
          </a:r>
          <a:r>
            <a:rPr lang="tr-TR" sz="2200" dirty="0" smtClean="0"/>
            <a:t>ayrıntılı olarak açıklanmıştır.</a:t>
          </a:r>
          <a:endParaRPr lang="tr-TR" sz="2200" dirty="0"/>
        </a:p>
      </dgm:t>
    </dgm:pt>
    <dgm:pt modelId="{160621B0-8B8B-48C1-8F4C-DF7FA7F2E167}" type="parTrans" cxnId="{7770DE28-34A4-47A5-9522-C62CA38978C6}">
      <dgm:prSet/>
      <dgm:spPr/>
      <dgm:t>
        <a:bodyPr/>
        <a:lstStyle/>
        <a:p>
          <a:endParaRPr lang="tr-TR"/>
        </a:p>
      </dgm:t>
    </dgm:pt>
    <dgm:pt modelId="{BB4C50B5-53B6-4054-8F5C-2CB05671D14B}" type="sibTrans" cxnId="{7770DE28-34A4-47A5-9522-C62CA38978C6}">
      <dgm:prSet/>
      <dgm:spPr/>
      <dgm:t>
        <a:bodyPr/>
        <a:lstStyle/>
        <a:p>
          <a:endParaRPr lang="tr-TR"/>
        </a:p>
      </dgm:t>
    </dgm:pt>
    <dgm:pt modelId="{34FC71B7-BF6B-4D22-AFFA-BBC99A62CBAC}" type="pres">
      <dgm:prSet presAssocID="{D0423F42-D0CA-4B9C-A1E5-E77777830F9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5D14E70-2D9F-4D17-BC10-181271A411E4}" type="pres">
      <dgm:prSet presAssocID="{D086A1DE-AC67-4688-9373-AF6161FAE181}" presName="compNode" presStyleCnt="0"/>
      <dgm:spPr/>
      <dgm:t>
        <a:bodyPr/>
        <a:lstStyle/>
        <a:p>
          <a:endParaRPr lang="tr-TR"/>
        </a:p>
      </dgm:t>
    </dgm:pt>
    <dgm:pt modelId="{7F307FAA-772A-4B17-8B08-D60F961FDB32}" type="pres">
      <dgm:prSet presAssocID="{D086A1DE-AC67-4688-9373-AF6161FAE181}" presName="aNode" presStyleLbl="bgShp" presStyleIdx="0" presStyleCnt="1" custLinFactNeighborX="-49" custLinFactNeighborY="-1306"/>
      <dgm:spPr/>
      <dgm:t>
        <a:bodyPr/>
        <a:lstStyle/>
        <a:p>
          <a:endParaRPr lang="tr-TR"/>
        </a:p>
      </dgm:t>
    </dgm:pt>
    <dgm:pt modelId="{A9EFF01E-82C4-4374-B2AD-77A8DFD3E703}" type="pres">
      <dgm:prSet presAssocID="{D086A1DE-AC67-4688-9373-AF6161FAE181}" presName="textNode" presStyleLbl="bgShp" presStyleIdx="0" presStyleCnt="1"/>
      <dgm:spPr/>
      <dgm:t>
        <a:bodyPr/>
        <a:lstStyle/>
        <a:p>
          <a:endParaRPr lang="tr-TR"/>
        </a:p>
      </dgm:t>
    </dgm:pt>
    <dgm:pt modelId="{50521486-1133-4EB3-A3D4-CBC9E76D00BC}" type="pres">
      <dgm:prSet presAssocID="{D086A1DE-AC67-4688-9373-AF6161FAE181}" presName="compChildNode" presStyleCnt="0"/>
      <dgm:spPr/>
      <dgm:t>
        <a:bodyPr/>
        <a:lstStyle/>
        <a:p>
          <a:endParaRPr lang="tr-TR"/>
        </a:p>
      </dgm:t>
    </dgm:pt>
    <dgm:pt modelId="{49C07A69-90B8-4676-98E9-D5EECC9B5606}" type="pres">
      <dgm:prSet presAssocID="{D086A1DE-AC67-4688-9373-AF6161FAE181}" presName="theInnerList" presStyleCnt="0"/>
      <dgm:spPr/>
      <dgm:t>
        <a:bodyPr/>
        <a:lstStyle/>
        <a:p>
          <a:endParaRPr lang="tr-TR"/>
        </a:p>
      </dgm:t>
    </dgm:pt>
    <dgm:pt modelId="{9F78AC65-6F6D-4161-8443-4727A941EC4D}" type="pres">
      <dgm:prSet presAssocID="{9F8469E0-CF94-4D0A-BC67-C62D9C98011B}" presName="childNode" presStyleLbl="node1" presStyleIdx="0" presStyleCnt="2" custScaleY="62423" custLinFactNeighborX="183" custLinFactNeighborY="2810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30638B9-3C41-48D5-9392-DFFEB64CBC75}" type="pres">
      <dgm:prSet presAssocID="{9F8469E0-CF94-4D0A-BC67-C62D9C98011B}" presName="aSpace2" presStyleCnt="0"/>
      <dgm:spPr/>
      <dgm:t>
        <a:bodyPr/>
        <a:lstStyle/>
        <a:p>
          <a:endParaRPr lang="tr-TR"/>
        </a:p>
      </dgm:t>
    </dgm:pt>
    <dgm:pt modelId="{F02B6EB1-DFBB-458D-A99B-83ACFE93AE0A}" type="pres">
      <dgm:prSet presAssocID="{D0CDDE8A-8B41-42D5-97E2-48BAE174F7A0}" presName="childNode" presStyleLbl="node1" presStyleIdx="1" presStyleCnt="2" custLinFactNeighborX="18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78D2098A-EC96-4D39-9E15-7206D330CCAF}" type="presOf" srcId="{D086A1DE-AC67-4688-9373-AF6161FAE181}" destId="{7F307FAA-772A-4B17-8B08-D60F961FDB32}" srcOrd="0" destOrd="0" presId="urn:microsoft.com/office/officeart/2005/8/layout/lProcess2"/>
    <dgm:cxn modelId="{8558A4A8-E070-4638-9B1C-1B0531FC83BF}" srcId="{D086A1DE-AC67-4688-9373-AF6161FAE181}" destId="{9F8469E0-CF94-4D0A-BC67-C62D9C98011B}" srcOrd="0" destOrd="0" parTransId="{703C48FE-3461-4854-8E8A-B7104D713E6D}" sibTransId="{1A7C8BC5-54C8-4D5F-9CC1-B6B305688663}"/>
    <dgm:cxn modelId="{3D902A62-A755-4F1A-BF1C-9350759EC2BE}" type="presOf" srcId="{D0423F42-D0CA-4B9C-A1E5-E77777830F9C}" destId="{34FC71B7-BF6B-4D22-AFFA-BBC99A62CBAC}" srcOrd="0" destOrd="0" presId="urn:microsoft.com/office/officeart/2005/8/layout/lProcess2"/>
    <dgm:cxn modelId="{D4B5E207-51A9-4A8E-B2E6-06B986FDB4EC}" srcId="{D0423F42-D0CA-4B9C-A1E5-E77777830F9C}" destId="{D086A1DE-AC67-4688-9373-AF6161FAE181}" srcOrd="0" destOrd="0" parTransId="{1E78B887-CE88-4BBF-AB28-AEA0C814D2DC}" sibTransId="{528B064C-0BE1-4926-AAE9-6ACC7BBC0885}"/>
    <dgm:cxn modelId="{7770DE28-34A4-47A5-9522-C62CA38978C6}" srcId="{D086A1DE-AC67-4688-9373-AF6161FAE181}" destId="{D0CDDE8A-8B41-42D5-97E2-48BAE174F7A0}" srcOrd="1" destOrd="0" parTransId="{160621B0-8B8B-48C1-8F4C-DF7FA7F2E167}" sibTransId="{BB4C50B5-53B6-4054-8F5C-2CB05671D14B}"/>
    <dgm:cxn modelId="{ECEF47D2-E44F-44C1-9063-1F243264AF2D}" type="presOf" srcId="{9F8469E0-CF94-4D0A-BC67-C62D9C98011B}" destId="{9F78AC65-6F6D-4161-8443-4727A941EC4D}" srcOrd="0" destOrd="0" presId="urn:microsoft.com/office/officeart/2005/8/layout/lProcess2"/>
    <dgm:cxn modelId="{F7E8E63D-6C5E-434D-B7D8-0B9208CCDA92}" type="presOf" srcId="{D086A1DE-AC67-4688-9373-AF6161FAE181}" destId="{A9EFF01E-82C4-4374-B2AD-77A8DFD3E703}" srcOrd="1" destOrd="0" presId="urn:microsoft.com/office/officeart/2005/8/layout/lProcess2"/>
    <dgm:cxn modelId="{34B7F47E-F875-48BE-A475-C5AA400707F6}" type="presOf" srcId="{D0CDDE8A-8B41-42D5-97E2-48BAE174F7A0}" destId="{F02B6EB1-DFBB-458D-A99B-83ACFE93AE0A}" srcOrd="0" destOrd="0" presId="urn:microsoft.com/office/officeart/2005/8/layout/lProcess2"/>
    <dgm:cxn modelId="{B47A7F8F-1ADE-4766-9F69-291CCBFEDF55}" type="presParOf" srcId="{34FC71B7-BF6B-4D22-AFFA-BBC99A62CBAC}" destId="{B5D14E70-2D9F-4D17-BC10-181271A411E4}" srcOrd="0" destOrd="0" presId="urn:microsoft.com/office/officeart/2005/8/layout/lProcess2"/>
    <dgm:cxn modelId="{3C1D66E6-589E-48FD-9117-E476B219CEF7}" type="presParOf" srcId="{B5D14E70-2D9F-4D17-BC10-181271A411E4}" destId="{7F307FAA-772A-4B17-8B08-D60F961FDB32}" srcOrd="0" destOrd="0" presId="urn:microsoft.com/office/officeart/2005/8/layout/lProcess2"/>
    <dgm:cxn modelId="{7DBAECA3-FD4A-4196-A463-FC715B0FACFE}" type="presParOf" srcId="{B5D14E70-2D9F-4D17-BC10-181271A411E4}" destId="{A9EFF01E-82C4-4374-B2AD-77A8DFD3E703}" srcOrd="1" destOrd="0" presId="urn:microsoft.com/office/officeart/2005/8/layout/lProcess2"/>
    <dgm:cxn modelId="{036F6685-26B2-477F-9D83-7EAA6090C054}" type="presParOf" srcId="{B5D14E70-2D9F-4D17-BC10-181271A411E4}" destId="{50521486-1133-4EB3-A3D4-CBC9E76D00BC}" srcOrd="2" destOrd="0" presId="urn:microsoft.com/office/officeart/2005/8/layout/lProcess2"/>
    <dgm:cxn modelId="{11C1A7E9-76F6-44BF-87DA-661715DF0E65}" type="presParOf" srcId="{50521486-1133-4EB3-A3D4-CBC9E76D00BC}" destId="{49C07A69-90B8-4676-98E9-D5EECC9B5606}" srcOrd="0" destOrd="0" presId="urn:microsoft.com/office/officeart/2005/8/layout/lProcess2"/>
    <dgm:cxn modelId="{01C8F7ED-98D3-449E-A5AB-4D312955F9F5}" type="presParOf" srcId="{49C07A69-90B8-4676-98E9-D5EECC9B5606}" destId="{9F78AC65-6F6D-4161-8443-4727A941EC4D}" srcOrd="0" destOrd="0" presId="urn:microsoft.com/office/officeart/2005/8/layout/lProcess2"/>
    <dgm:cxn modelId="{FAFD424E-A9EC-448B-B923-74C40DE39A8F}" type="presParOf" srcId="{49C07A69-90B8-4676-98E9-D5EECC9B5606}" destId="{730638B9-3C41-48D5-9392-DFFEB64CBC75}" srcOrd="1" destOrd="0" presId="urn:microsoft.com/office/officeart/2005/8/layout/lProcess2"/>
    <dgm:cxn modelId="{407C9B4B-D52D-4DE2-AE30-96C8116DCF10}" type="presParOf" srcId="{49C07A69-90B8-4676-98E9-D5EECC9B5606}" destId="{F02B6EB1-DFBB-458D-A99B-83ACFE93AE0A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0423F42-D0CA-4B9C-A1E5-E77777830F9C}" type="doc">
      <dgm:prSet loTypeId="urn:microsoft.com/office/officeart/2005/8/layout/lProcess2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tr-TR"/>
        </a:p>
      </dgm:t>
    </dgm:pt>
    <dgm:pt modelId="{D086A1DE-AC67-4688-9373-AF6161FAE181}">
      <dgm:prSet custT="1"/>
      <dgm:spPr/>
      <dgm:t>
        <a:bodyPr/>
        <a:lstStyle/>
        <a:p>
          <a:pPr algn="ctr" rtl="0"/>
          <a:endParaRPr lang="tr-TR" sz="2400" b="1" dirty="0" smtClean="0"/>
        </a:p>
        <a:p>
          <a:pPr algn="ctr" rtl="0"/>
          <a:r>
            <a:rPr lang="tr-TR" sz="2400" b="1" dirty="0" smtClean="0"/>
            <a:t>Örnek bir projenin «</a:t>
          </a:r>
          <a:r>
            <a:rPr lang="tr-TR" sz="2400" b="1" u="sng" dirty="0" smtClean="0"/>
            <a:t>Etkinlikte Kullanılacak Yöntemler ve Teknikler</a:t>
          </a:r>
          <a:r>
            <a:rPr lang="tr-TR" sz="2400" b="1" dirty="0" smtClean="0"/>
            <a:t>» başlığında;</a:t>
          </a:r>
          <a:endParaRPr lang="tr-TR" sz="2400" b="1" dirty="0"/>
        </a:p>
      </dgm:t>
    </dgm:pt>
    <dgm:pt modelId="{1E78B887-CE88-4BBF-AB28-AEA0C814D2DC}" type="parTrans" cxnId="{D4B5E207-51A9-4A8E-B2E6-06B986FDB4EC}">
      <dgm:prSet/>
      <dgm:spPr/>
      <dgm:t>
        <a:bodyPr/>
        <a:lstStyle/>
        <a:p>
          <a:endParaRPr lang="tr-TR"/>
        </a:p>
      </dgm:t>
    </dgm:pt>
    <dgm:pt modelId="{528B064C-0BE1-4926-AAE9-6ACC7BBC0885}" type="sibTrans" cxnId="{D4B5E207-51A9-4A8E-B2E6-06B986FDB4EC}">
      <dgm:prSet/>
      <dgm:spPr/>
      <dgm:t>
        <a:bodyPr/>
        <a:lstStyle/>
        <a:p>
          <a:endParaRPr lang="tr-TR"/>
        </a:p>
      </dgm:t>
    </dgm:pt>
    <dgm:pt modelId="{9F8469E0-CF94-4D0A-BC67-C62D9C98011B}">
      <dgm:prSet custT="1"/>
      <dgm:spPr/>
      <dgm:t>
        <a:bodyPr/>
        <a:lstStyle/>
        <a:p>
          <a:pPr algn="just" rtl="0"/>
          <a:r>
            <a:rPr lang="tr-TR" sz="2100" dirty="0" smtClean="0"/>
            <a:t>Yöntem ve tekniklerin </a:t>
          </a:r>
          <a:r>
            <a:rPr lang="tr-TR" sz="2100" b="1" dirty="0" smtClean="0"/>
            <a:t>projedeki örnekleri</a:t>
          </a:r>
          <a:r>
            <a:rPr lang="tr-TR" sz="2100" dirty="0" smtClean="0"/>
            <a:t> ayrıntılı verilmiştir.</a:t>
          </a:r>
          <a:endParaRPr lang="tr-TR" sz="2100" dirty="0"/>
        </a:p>
      </dgm:t>
    </dgm:pt>
    <dgm:pt modelId="{703C48FE-3461-4854-8E8A-B7104D713E6D}" type="parTrans" cxnId="{8558A4A8-E070-4638-9B1C-1B0531FC83BF}">
      <dgm:prSet/>
      <dgm:spPr/>
      <dgm:t>
        <a:bodyPr/>
        <a:lstStyle/>
        <a:p>
          <a:endParaRPr lang="tr-TR"/>
        </a:p>
      </dgm:t>
    </dgm:pt>
    <dgm:pt modelId="{1A7C8BC5-54C8-4D5F-9CC1-B6B305688663}" type="sibTrans" cxnId="{8558A4A8-E070-4638-9B1C-1B0531FC83BF}">
      <dgm:prSet/>
      <dgm:spPr/>
      <dgm:t>
        <a:bodyPr/>
        <a:lstStyle/>
        <a:p>
          <a:endParaRPr lang="tr-TR"/>
        </a:p>
      </dgm:t>
    </dgm:pt>
    <dgm:pt modelId="{34FC71B7-BF6B-4D22-AFFA-BBC99A62CBAC}" type="pres">
      <dgm:prSet presAssocID="{D0423F42-D0CA-4B9C-A1E5-E77777830F9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5D14E70-2D9F-4D17-BC10-181271A411E4}" type="pres">
      <dgm:prSet presAssocID="{D086A1DE-AC67-4688-9373-AF6161FAE181}" presName="compNode" presStyleCnt="0"/>
      <dgm:spPr/>
      <dgm:t>
        <a:bodyPr/>
        <a:lstStyle/>
        <a:p>
          <a:endParaRPr lang="tr-TR"/>
        </a:p>
      </dgm:t>
    </dgm:pt>
    <dgm:pt modelId="{7F307FAA-772A-4B17-8B08-D60F961FDB32}" type="pres">
      <dgm:prSet presAssocID="{D086A1DE-AC67-4688-9373-AF6161FAE181}" presName="aNode" presStyleLbl="bgShp" presStyleIdx="0" presStyleCnt="1" custLinFactNeighborX="-49" custLinFactNeighborY="-1306"/>
      <dgm:spPr/>
      <dgm:t>
        <a:bodyPr/>
        <a:lstStyle/>
        <a:p>
          <a:endParaRPr lang="tr-TR"/>
        </a:p>
      </dgm:t>
    </dgm:pt>
    <dgm:pt modelId="{A9EFF01E-82C4-4374-B2AD-77A8DFD3E703}" type="pres">
      <dgm:prSet presAssocID="{D086A1DE-AC67-4688-9373-AF6161FAE181}" presName="textNode" presStyleLbl="bgShp" presStyleIdx="0" presStyleCnt="1"/>
      <dgm:spPr/>
      <dgm:t>
        <a:bodyPr/>
        <a:lstStyle/>
        <a:p>
          <a:endParaRPr lang="tr-TR"/>
        </a:p>
      </dgm:t>
    </dgm:pt>
    <dgm:pt modelId="{50521486-1133-4EB3-A3D4-CBC9E76D00BC}" type="pres">
      <dgm:prSet presAssocID="{D086A1DE-AC67-4688-9373-AF6161FAE181}" presName="compChildNode" presStyleCnt="0"/>
      <dgm:spPr/>
      <dgm:t>
        <a:bodyPr/>
        <a:lstStyle/>
        <a:p>
          <a:endParaRPr lang="tr-TR"/>
        </a:p>
      </dgm:t>
    </dgm:pt>
    <dgm:pt modelId="{49C07A69-90B8-4676-98E9-D5EECC9B5606}" type="pres">
      <dgm:prSet presAssocID="{D086A1DE-AC67-4688-9373-AF6161FAE181}" presName="theInnerList" presStyleCnt="0"/>
      <dgm:spPr/>
      <dgm:t>
        <a:bodyPr/>
        <a:lstStyle/>
        <a:p>
          <a:endParaRPr lang="tr-TR"/>
        </a:p>
      </dgm:t>
    </dgm:pt>
    <dgm:pt modelId="{9F78AC65-6F6D-4161-8443-4727A941EC4D}" type="pres">
      <dgm:prSet presAssocID="{9F8469E0-CF94-4D0A-BC67-C62D9C98011B}" presName="childNode" presStyleLbl="node1" presStyleIdx="0" presStyleCnt="1" custScaleX="108537" custScaleY="45864" custLinFactNeighborX="183" custLinFactNeighborY="1288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558A4A8-E070-4638-9B1C-1B0531FC83BF}" srcId="{D086A1DE-AC67-4688-9373-AF6161FAE181}" destId="{9F8469E0-CF94-4D0A-BC67-C62D9C98011B}" srcOrd="0" destOrd="0" parTransId="{703C48FE-3461-4854-8E8A-B7104D713E6D}" sibTransId="{1A7C8BC5-54C8-4D5F-9CC1-B6B305688663}"/>
    <dgm:cxn modelId="{BAD8E595-6BCE-486C-A94F-7C1FF7E597A1}" type="presOf" srcId="{D0423F42-D0CA-4B9C-A1E5-E77777830F9C}" destId="{34FC71B7-BF6B-4D22-AFFA-BBC99A62CBAC}" srcOrd="0" destOrd="0" presId="urn:microsoft.com/office/officeart/2005/8/layout/lProcess2"/>
    <dgm:cxn modelId="{A4453D63-2759-42B5-8A5A-8447B41AC052}" type="presOf" srcId="{D086A1DE-AC67-4688-9373-AF6161FAE181}" destId="{7F307FAA-772A-4B17-8B08-D60F961FDB32}" srcOrd="0" destOrd="0" presId="urn:microsoft.com/office/officeart/2005/8/layout/lProcess2"/>
    <dgm:cxn modelId="{D4B5E207-51A9-4A8E-B2E6-06B986FDB4EC}" srcId="{D0423F42-D0CA-4B9C-A1E5-E77777830F9C}" destId="{D086A1DE-AC67-4688-9373-AF6161FAE181}" srcOrd="0" destOrd="0" parTransId="{1E78B887-CE88-4BBF-AB28-AEA0C814D2DC}" sibTransId="{528B064C-0BE1-4926-AAE9-6ACC7BBC0885}"/>
    <dgm:cxn modelId="{40A6B87F-24C5-49E3-8C30-90B0A772BA75}" type="presOf" srcId="{9F8469E0-CF94-4D0A-BC67-C62D9C98011B}" destId="{9F78AC65-6F6D-4161-8443-4727A941EC4D}" srcOrd="0" destOrd="0" presId="urn:microsoft.com/office/officeart/2005/8/layout/lProcess2"/>
    <dgm:cxn modelId="{D9CA1412-26DA-4FF9-A105-4DACC6080015}" type="presOf" srcId="{D086A1DE-AC67-4688-9373-AF6161FAE181}" destId="{A9EFF01E-82C4-4374-B2AD-77A8DFD3E703}" srcOrd="1" destOrd="0" presId="urn:microsoft.com/office/officeart/2005/8/layout/lProcess2"/>
    <dgm:cxn modelId="{F5B74342-CBC2-44E0-A01A-0FB9161F2205}" type="presParOf" srcId="{34FC71B7-BF6B-4D22-AFFA-BBC99A62CBAC}" destId="{B5D14E70-2D9F-4D17-BC10-181271A411E4}" srcOrd="0" destOrd="0" presId="urn:microsoft.com/office/officeart/2005/8/layout/lProcess2"/>
    <dgm:cxn modelId="{58EBE382-B81D-41E7-8CE2-598CCE96214D}" type="presParOf" srcId="{B5D14E70-2D9F-4D17-BC10-181271A411E4}" destId="{7F307FAA-772A-4B17-8B08-D60F961FDB32}" srcOrd="0" destOrd="0" presId="urn:microsoft.com/office/officeart/2005/8/layout/lProcess2"/>
    <dgm:cxn modelId="{54676745-6D39-42A1-940A-1965B216229D}" type="presParOf" srcId="{B5D14E70-2D9F-4D17-BC10-181271A411E4}" destId="{A9EFF01E-82C4-4374-B2AD-77A8DFD3E703}" srcOrd="1" destOrd="0" presId="urn:microsoft.com/office/officeart/2005/8/layout/lProcess2"/>
    <dgm:cxn modelId="{24F93687-2DE9-45B9-B40E-F5E552FA7186}" type="presParOf" srcId="{B5D14E70-2D9F-4D17-BC10-181271A411E4}" destId="{50521486-1133-4EB3-A3D4-CBC9E76D00BC}" srcOrd="2" destOrd="0" presId="urn:microsoft.com/office/officeart/2005/8/layout/lProcess2"/>
    <dgm:cxn modelId="{46087EA3-3303-4F1E-9312-B3129B95F7D7}" type="presParOf" srcId="{50521486-1133-4EB3-A3D4-CBC9E76D00BC}" destId="{49C07A69-90B8-4676-98E9-D5EECC9B5606}" srcOrd="0" destOrd="0" presId="urn:microsoft.com/office/officeart/2005/8/layout/lProcess2"/>
    <dgm:cxn modelId="{1085BFE0-2E4E-45DE-A9D9-59E63AFE4F77}" type="presParOf" srcId="{49C07A69-90B8-4676-98E9-D5EECC9B5606}" destId="{9F78AC65-6F6D-4161-8443-4727A941EC4D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0423F42-D0CA-4B9C-A1E5-E77777830F9C}" type="doc">
      <dgm:prSet loTypeId="urn:microsoft.com/office/officeart/2005/8/layout/lProcess2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tr-TR"/>
        </a:p>
      </dgm:t>
    </dgm:pt>
    <dgm:pt modelId="{D086A1DE-AC67-4688-9373-AF6161FAE181}">
      <dgm:prSet custT="1"/>
      <dgm:spPr/>
      <dgm:t>
        <a:bodyPr/>
        <a:lstStyle/>
        <a:p>
          <a:pPr algn="ctr" rtl="0"/>
          <a:endParaRPr lang="tr-TR" sz="2400" b="1" dirty="0" smtClean="0"/>
        </a:p>
        <a:p>
          <a:pPr algn="ctr" rtl="0"/>
          <a:r>
            <a:rPr lang="tr-TR" sz="2400" b="1" dirty="0" smtClean="0"/>
            <a:t>Örnek bir projenin «</a:t>
          </a:r>
          <a:r>
            <a:rPr lang="tr-TR" sz="2400" b="1" u="sng" dirty="0" smtClean="0"/>
            <a:t>Etkinlik Tanımı</a:t>
          </a:r>
          <a:r>
            <a:rPr lang="tr-TR" sz="2400" b="1" dirty="0" smtClean="0"/>
            <a:t>» bölümünde;</a:t>
          </a:r>
          <a:endParaRPr lang="tr-TR" sz="2400" b="1" dirty="0"/>
        </a:p>
      </dgm:t>
    </dgm:pt>
    <dgm:pt modelId="{1E78B887-CE88-4BBF-AB28-AEA0C814D2DC}" type="parTrans" cxnId="{D4B5E207-51A9-4A8E-B2E6-06B986FDB4EC}">
      <dgm:prSet/>
      <dgm:spPr/>
      <dgm:t>
        <a:bodyPr/>
        <a:lstStyle/>
        <a:p>
          <a:endParaRPr lang="tr-TR"/>
        </a:p>
      </dgm:t>
    </dgm:pt>
    <dgm:pt modelId="{528B064C-0BE1-4926-AAE9-6ACC7BBC0885}" type="sibTrans" cxnId="{D4B5E207-51A9-4A8E-B2E6-06B986FDB4EC}">
      <dgm:prSet/>
      <dgm:spPr/>
      <dgm:t>
        <a:bodyPr/>
        <a:lstStyle/>
        <a:p>
          <a:endParaRPr lang="tr-TR"/>
        </a:p>
      </dgm:t>
    </dgm:pt>
    <dgm:pt modelId="{9F8469E0-CF94-4D0A-BC67-C62D9C98011B}">
      <dgm:prSet custT="1"/>
      <dgm:spPr/>
      <dgm:t>
        <a:bodyPr/>
        <a:lstStyle/>
        <a:p>
          <a:pPr algn="just" rtl="0"/>
          <a:r>
            <a:rPr lang="tr-TR" sz="2100" dirty="0" smtClean="0"/>
            <a:t>Etkinliğin </a:t>
          </a:r>
          <a:r>
            <a:rPr lang="tr-TR" sz="2100" b="1" dirty="0" smtClean="0"/>
            <a:t>amacı, kullanılacak malzemeler, uygulama planı </a:t>
          </a:r>
          <a:r>
            <a:rPr lang="tr-TR" sz="2100" dirty="0" smtClean="0"/>
            <a:t>ayrıntılı açıklanmıştır. </a:t>
          </a:r>
          <a:endParaRPr lang="tr-TR" sz="2100" dirty="0"/>
        </a:p>
      </dgm:t>
    </dgm:pt>
    <dgm:pt modelId="{703C48FE-3461-4854-8E8A-B7104D713E6D}" type="parTrans" cxnId="{8558A4A8-E070-4638-9B1C-1B0531FC83BF}">
      <dgm:prSet/>
      <dgm:spPr/>
      <dgm:t>
        <a:bodyPr/>
        <a:lstStyle/>
        <a:p>
          <a:endParaRPr lang="tr-TR"/>
        </a:p>
      </dgm:t>
    </dgm:pt>
    <dgm:pt modelId="{1A7C8BC5-54C8-4D5F-9CC1-B6B305688663}" type="sibTrans" cxnId="{8558A4A8-E070-4638-9B1C-1B0531FC83BF}">
      <dgm:prSet/>
      <dgm:spPr/>
      <dgm:t>
        <a:bodyPr/>
        <a:lstStyle/>
        <a:p>
          <a:endParaRPr lang="tr-TR"/>
        </a:p>
      </dgm:t>
    </dgm:pt>
    <dgm:pt modelId="{34FC71B7-BF6B-4D22-AFFA-BBC99A62CBAC}" type="pres">
      <dgm:prSet presAssocID="{D0423F42-D0CA-4B9C-A1E5-E77777830F9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5D14E70-2D9F-4D17-BC10-181271A411E4}" type="pres">
      <dgm:prSet presAssocID="{D086A1DE-AC67-4688-9373-AF6161FAE181}" presName="compNode" presStyleCnt="0"/>
      <dgm:spPr/>
      <dgm:t>
        <a:bodyPr/>
        <a:lstStyle/>
        <a:p>
          <a:endParaRPr lang="tr-TR"/>
        </a:p>
      </dgm:t>
    </dgm:pt>
    <dgm:pt modelId="{7F307FAA-772A-4B17-8B08-D60F961FDB32}" type="pres">
      <dgm:prSet presAssocID="{D086A1DE-AC67-4688-9373-AF6161FAE181}" presName="aNode" presStyleLbl="bgShp" presStyleIdx="0" presStyleCnt="1" custLinFactNeighborX="-49" custLinFactNeighborY="-1306"/>
      <dgm:spPr/>
      <dgm:t>
        <a:bodyPr/>
        <a:lstStyle/>
        <a:p>
          <a:endParaRPr lang="tr-TR"/>
        </a:p>
      </dgm:t>
    </dgm:pt>
    <dgm:pt modelId="{A9EFF01E-82C4-4374-B2AD-77A8DFD3E703}" type="pres">
      <dgm:prSet presAssocID="{D086A1DE-AC67-4688-9373-AF6161FAE181}" presName="textNode" presStyleLbl="bgShp" presStyleIdx="0" presStyleCnt="1"/>
      <dgm:spPr/>
      <dgm:t>
        <a:bodyPr/>
        <a:lstStyle/>
        <a:p>
          <a:endParaRPr lang="tr-TR"/>
        </a:p>
      </dgm:t>
    </dgm:pt>
    <dgm:pt modelId="{50521486-1133-4EB3-A3D4-CBC9E76D00BC}" type="pres">
      <dgm:prSet presAssocID="{D086A1DE-AC67-4688-9373-AF6161FAE181}" presName="compChildNode" presStyleCnt="0"/>
      <dgm:spPr/>
      <dgm:t>
        <a:bodyPr/>
        <a:lstStyle/>
        <a:p>
          <a:endParaRPr lang="tr-TR"/>
        </a:p>
      </dgm:t>
    </dgm:pt>
    <dgm:pt modelId="{49C07A69-90B8-4676-98E9-D5EECC9B5606}" type="pres">
      <dgm:prSet presAssocID="{D086A1DE-AC67-4688-9373-AF6161FAE181}" presName="theInnerList" presStyleCnt="0"/>
      <dgm:spPr/>
      <dgm:t>
        <a:bodyPr/>
        <a:lstStyle/>
        <a:p>
          <a:endParaRPr lang="tr-TR"/>
        </a:p>
      </dgm:t>
    </dgm:pt>
    <dgm:pt modelId="{9F78AC65-6F6D-4161-8443-4727A941EC4D}" type="pres">
      <dgm:prSet presAssocID="{9F8469E0-CF94-4D0A-BC67-C62D9C98011B}" presName="childNode" presStyleLbl="node1" presStyleIdx="0" presStyleCnt="1" custScaleX="108537" custScaleY="59026" custLinFactNeighborX="183" custLinFactNeighborY="1288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696F1CC-787C-4C9A-B054-00296F66B61B}" type="presOf" srcId="{D0423F42-D0CA-4B9C-A1E5-E77777830F9C}" destId="{34FC71B7-BF6B-4D22-AFFA-BBC99A62CBAC}" srcOrd="0" destOrd="0" presId="urn:microsoft.com/office/officeart/2005/8/layout/lProcess2"/>
    <dgm:cxn modelId="{8558A4A8-E070-4638-9B1C-1B0531FC83BF}" srcId="{D086A1DE-AC67-4688-9373-AF6161FAE181}" destId="{9F8469E0-CF94-4D0A-BC67-C62D9C98011B}" srcOrd="0" destOrd="0" parTransId="{703C48FE-3461-4854-8E8A-B7104D713E6D}" sibTransId="{1A7C8BC5-54C8-4D5F-9CC1-B6B305688663}"/>
    <dgm:cxn modelId="{D4B5E207-51A9-4A8E-B2E6-06B986FDB4EC}" srcId="{D0423F42-D0CA-4B9C-A1E5-E77777830F9C}" destId="{D086A1DE-AC67-4688-9373-AF6161FAE181}" srcOrd="0" destOrd="0" parTransId="{1E78B887-CE88-4BBF-AB28-AEA0C814D2DC}" sibTransId="{528B064C-0BE1-4926-AAE9-6ACC7BBC0885}"/>
    <dgm:cxn modelId="{F205CB9E-946E-4897-812E-9DD82AE19713}" type="presOf" srcId="{D086A1DE-AC67-4688-9373-AF6161FAE181}" destId="{A9EFF01E-82C4-4374-B2AD-77A8DFD3E703}" srcOrd="1" destOrd="0" presId="urn:microsoft.com/office/officeart/2005/8/layout/lProcess2"/>
    <dgm:cxn modelId="{7FB092FB-7474-4ADF-BF09-D9E37C926A98}" type="presOf" srcId="{9F8469E0-CF94-4D0A-BC67-C62D9C98011B}" destId="{9F78AC65-6F6D-4161-8443-4727A941EC4D}" srcOrd="0" destOrd="0" presId="urn:microsoft.com/office/officeart/2005/8/layout/lProcess2"/>
    <dgm:cxn modelId="{76FC704D-4321-408C-85F0-DFFD2D237E39}" type="presOf" srcId="{D086A1DE-AC67-4688-9373-AF6161FAE181}" destId="{7F307FAA-772A-4B17-8B08-D60F961FDB32}" srcOrd="0" destOrd="0" presId="urn:microsoft.com/office/officeart/2005/8/layout/lProcess2"/>
    <dgm:cxn modelId="{E6B6E14E-AFB0-46E7-ABDF-BEDCB806F4DC}" type="presParOf" srcId="{34FC71B7-BF6B-4D22-AFFA-BBC99A62CBAC}" destId="{B5D14E70-2D9F-4D17-BC10-181271A411E4}" srcOrd="0" destOrd="0" presId="urn:microsoft.com/office/officeart/2005/8/layout/lProcess2"/>
    <dgm:cxn modelId="{E75A31C7-864B-478B-8CBC-4487EE5504BE}" type="presParOf" srcId="{B5D14E70-2D9F-4D17-BC10-181271A411E4}" destId="{7F307FAA-772A-4B17-8B08-D60F961FDB32}" srcOrd="0" destOrd="0" presId="urn:microsoft.com/office/officeart/2005/8/layout/lProcess2"/>
    <dgm:cxn modelId="{23CAB428-8D91-44C4-9971-71EA868575AF}" type="presParOf" srcId="{B5D14E70-2D9F-4D17-BC10-181271A411E4}" destId="{A9EFF01E-82C4-4374-B2AD-77A8DFD3E703}" srcOrd="1" destOrd="0" presId="urn:microsoft.com/office/officeart/2005/8/layout/lProcess2"/>
    <dgm:cxn modelId="{BC09A9DA-E21C-4C9B-91B5-6E675B28488F}" type="presParOf" srcId="{B5D14E70-2D9F-4D17-BC10-181271A411E4}" destId="{50521486-1133-4EB3-A3D4-CBC9E76D00BC}" srcOrd="2" destOrd="0" presId="urn:microsoft.com/office/officeart/2005/8/layout/lProcess2"/>
    <dgm:cxn modelId="{FF7CB848-148D-4713-93D1-D6CE317079D0}" type="presParOf" srcId="{50521486-1133-4EB3-A3D4-CBC9E76D00BC}" destId="{49C07A69-90B8-4676-98E9-D5EECC9B5606}" srcOrd="0" destOrd="0" presId="urn:microsoft.com/office/officeart/2005/8/layout/lProcess2"/>
    <dgm:cxn modelId="{D56BF387-6114-4DC2-A6A2-EC9EBC9E0620}" type="presParOf" srcId="{49C07A69-90B8-4676-98E9-D5EECC9B5606}" destId="{9F78AC65-6F6D-4161-8443-4727A941EC4D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8958F3-2E3D-4DBF-AAA7-331F7F7CF383}" type="doc">
      <dgm:prSet loTypeId="urn:microsoft.com/office/officeart/2005/8/layout/hierarchy1" loCatId="hierarchy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ABEF2E97-D354-4767-874A-7508464A0334}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1800" b="1" dirty="0" smtClean="0"/>
            <a:t>4004- Doğa Eğitimi ve Bilim Okulları</a:t>
          </a:r>
          <a:endParaRPr lang="tr-TR" sz="1800" b="1" dirty="0"/>
        </a:p>
      </dgm:t>
    </dgm:pt>
    <dgm:pt modelId="{A24D59B1-1B71-4D99-8F02-AB2694AAA9EB}" type="parTrans" cxnId="{57243A84-46F8-4783-9CBD-E6B0F77CC54E}">
      <dgm:prSet custT="1"/>
      <dgm:spPr/>
      <dgm:t>
        <a:bodyPr/>
        <a:lstStyle/>
        <a:p>
          <a:endParaRPr lang="tr-TR" sz="2800"/>
        </a:p>
      </dgm:t>
    </dgm:pt>
    <dgm:pt modelId="{999AD75C-6681-4613-AF2A-FB8D255D6376}" type="sibTrans" cxnId="{57243A84-46F8-4783-9CBD-E6B0F77CC54E}">
      <dgm:prSet/>
      <dgm:spPr/>
      <dgm:t>
        <a:bodyPr/>
        <a:lstStyle/>
        <a:p>
          <a:endParaRPr lang="tr-TR" sz="2800"/>
        </a:p>
      </dgm:t>
    </dgm:pt>
    <dgm:pt modelId="{4D481BB7-DA19-4457-A6A9-E4BB0A254460}">
      <dgm:prSet custT="1"/>
      <dgm:spPr/>
      <dgm:t>
        <a:bodyPr/>
        <a:lstStyle/>
        <a:p>
          <a:pPr algn="ctr"/>
          <a:r>
            <a:rPr lang="tr-TR" sz="1800" b="1" dirty="0" smtClean="0"/>
            <a:t>4005- Bilim ve Toplum Yenilikçi Eğitim Uygulamaları</a:t>
          </a:r>
          <a:endParaRPr lang="tr-TR" sz="1800" b="1" dirty="0"/>
        </a:p>
      </dgm:t>
    </dgm:pt>
    <dgm:pt modelId="{48DCE7F4-661B-4D20-A699-95611CFA49B7}" type="parTrans" cxnId="{B1802001-37D1-45BC-933F-A39E25172499}">
      <dgm:prSet custT="1"/>
      <dgm:spPr/>
      <dgm:t>
        <a:bodyPr/>
        <a:lstStyle/>
        <a:p>
          <a:endParaRPr lang="tr-TR" sz="2800"/>
        </a:p>
      </dgm:t>
    </dgm:pt>
    <dgm:pt modelId="{149AF492-7077-422D-8D4A-5FB14731B9EE}" type="sibTrans" cxnId="{B1802001-37D1-45BC-933F-A39E25172499}">
      <dgm:prSet/>
      <dgm:spPr/>
      <dgm:t>
        <a:bodyPr/>
        <a:lstStyle/>
        <a:p>
          <a:endParaRPr lang="tr-TR" sz="2800"/>
        </a:p>
      </dgm:t>
    </dgm:pt>
    <dgm:pt modelId="{04F33727-D902-45A0-8F03-BC44B53765CA}">
      <dgm:prSet custT="1"/>
      <dgm:spPr/>
      <dgm:t>
        <a:bodyPr/>
        <a:lstStyle/>
        <a:p>
          <a:pPr algn="ctr"/>
          <a:r>
            <a:rPr lang="tr-TR" sz="1800" b="1" dirty="0" smtClean="0"/>
            <a:t>4006- TÜBİTAK Bilim Fuarları</a:t>
          </a:r>
          <a:endParaRPr lang="tr-TR" sz="1800" b="1" dirty="0"/>
        </a:p>
      </dgm:t>
    </dgm:pt>
    <dgm:pt modelId="{B5024861-1867-47FF-9E9C-AF83A20B9DCF}" type="parTrans" cxnId="{CD47C071-CA36-4A67-AE61-E2E7BFD9D990}">
      <dgm:prSet custT="1"/>
      <dgm:spPr/>
      <dgm:t>
        <a:bodyPr/>
        <a:lstStyle/>
        <a:p>
          <a:endParaRPr lang="tr-TR" sz="2800"/>
        </a:p>
      </dgm:t>
    </dgm:pt>
    <dgm:pt modelId="{5A3331A2-F534-4C78-AF2B-852F602AE142}" type="sibTrans" cxnId="{CD47C071-CA36-4A67-AE61-E2E7BFD9D990}">
      <dgm:prSet/>
      <dgm:spPr/>
      <dgm:t>
        <a:bodyPr/>
        <a:lstStyle/>
        <a:p>
          <a:endParaRPr lang="tr-TR" sz="2800"/>
        </a:p>
      </dgm:t>
    </dgm:pt>
    <dgm:pt modelId="{74B7C9C2-7877-425F-893F-C79B1AB5900D}">
      <dgm:prSet custT="1"/>
      <dgm:spPr/>
      <dgm:t>
        <a:bodyPr/>
        <a:lstStyle/>
        <a:p>
          <a:pPr algn="ctr"/>
          <a:r>
            <a:rPr lang="tr-TR" sz="1800" b="1" dirty="0" smtClean="0"/>
            <a:t>4007- TÜBİTAK Bilim Şenlikleri</a:t>
          </a:r>
          <a:endParaRPr lang="tr-TR" sz="1800" b="1" dirty="0"/>
        </a:p>
      </dgm:t>
    </dgm:pt>
    <dgm:pt modelId="{354B5AAD-7003-4E23-8839-5405FD76C333}" type="parTrans" cxnId="{1919BAAD-2A8B-40F8-BF81-E19DD55B809F}">
      <dgm:prSet custT="1"/>
      <dgm:spPr/>
      <dgm:t>
        <a:bodyPr/>
        <a:lstStyle/>
        <a:p>
          <a:endParaRPr lang="tr-TR" sz="2800"/>
        </a:p>
      </dgm:t>
    </dgm:pt>
    <dgm:pt modelId="{755343DB-D4D4-4604-9CBE-96F36082EAE9}" type="sibTrans" cxnId="{1919BAAD-2A8B-40F8-BF81-E19DD55B809F}">
      <dgm:prSet/>
      <dgm:spPr/>
      <dgm:t>
        <a:bodyPr/>
        <a:lstStyle/>
        <a:p>
          <a:endParaRPr lang="tr-TR" sz="2800"/>
        </a:p>
      </dgm:t>
    </dgm:pt>
    <dgm:pt modelId="{F817BD47-8310-49C2-8C1B-0A75B213113B}">
      <dgm:prSet phldrT="[Text]"/>
      <dgm:spPr/>
      <dgm:t>
        <a:bodyPr vert="horz"/>
        <a:lstStyle/>
        <a:p>
          <a:r>
            <a:rPr lang="tr-TR" b="1" dirty="0" smtClean="0"/>
            <a:t>Bilim ve Toplum Programları Müdürlüğü Destek Programları</a:t>
          </a:r>
          <a:endParaRPr lang="tr-TR" b="1" dirty="0"/>
        </a:p>
      </dgm:t>
    </dgm:pt>
    <dgm:pt modelId="{AE0FFD57-0397-482A-BB8C-5FAB3793A7A7}" type="sibTrans" cxnId="{E3E7D269-9695-456B-9436-24B3963857B6}">
      <dgm:prSet/>
      <dgm:spPr/>
      <dgm:t>
        <a:bodyPr/>
        <a:lstStyle/>
        <a:p>
          <a:endParaRPr lang="tr-TR" sz="2800"/>
        </a:p>
      </dgm:t>
    </dgm:pt>
    <dgm:pt modelId="{46E198CC-A3AA-46AA-BCC8-A93001A854A3}" type="parTrans" cxnId="{E3E7D269-9695-456B-9436-24B3963857B6}">
      <dgm:prSet/>
      <dgm:spPr/>
      <dgm:t>
        <a:bodyPr/>
        <a:lstStyle/>
        <a:p>
          <a:endParaRPr lang="tr-TR" sz="2800"/>
        </a:p>
      </dgm:t>
    </dgm:pt>
    <dgm:pt modelId="{A66B4C20-9A9D-4D62-B6A9-AB03F09CC805}" type="pres">
      <dgm:prSet presAssocID="{008958F3-2E3D-4DBF-AAA7-331F7F7CF38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8EAD0357-C4F0-4146-B9F8-FE6972C457F9}" type="pres">
      <dgm:prSet presAssocID="{F817BD47-8310-49C2-8C1B-0A75B213113B}" presName="hierRoot1" presStyleCnt="0"/>
      <dgm:spPr/>
      <dgm:t>
        <a:bodyPr/>
        <a:lstStyle/>
        <a:p>
          <a:endParaRPr lang="tr-TR"/>
        </a:p>
      </dgm:t>
    </dgm:pt>
    <dgm:pt modelId="{2D0701F2-91F7-4E5E-82A8-D8914BCE8C59}" type="pres">
      <dgm:prSet presAssocID="{F817BD47-8310-49C2-8C1B-0A75B213113B}" presName="composite" presStyleCnt="0"/>
      <dgm:spPr/>
      <dgm:t>
        <a:bodyPr/>
        <a:lstStyle/>
        <a:p>
          <a:endParaRPr lang="tr-TR"/>
        </a:p>
      </dgm:t>
    </dgm:pt>
    <dgm:pt modelId="{4C7CA5BE-15F0-4017-A81B-26E82718F8BD}" type="pres">
      <dgm:prSet presAssocID="{F817BD47-8310-49C2-8C1B-0A75B213113B}" presName="background" presStyleLbl="node0" presStyleIdx="0" presStyleCnt="1"/>
      <dgm:spPr/>
      <dgm:t>
        <a:bodyPr/>
        <a:lstStyle/>
        <a:p>
          <a:endParaRPr lang="tr-TR"/>
        </a:p>
      </dgm:t>
    </dgm:pt>
    <dgm:pt modelId="{543D725B-7EA3-40C2-9B49-BA02EEB279EB}" type="pres">
      <dgm:prSet presAssocID="{F817BD47-8310-49C2-8C1B-0A75B213113B}" presName="text" presStyleLbl="fgAcc0" presStyleIdx="0" presStyleCnt="1" custScaleX="210845" custScaleY="17623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8F811F8-BB99-4381-A54E-A35CB4FE3CFC}" type="pres">
      <dgm:prSet presAssocID="{F817BD47-8310-49C2-8C1B-0A75B213113B}" presName="hierChild2" presStyleCnt="0"/>
      <dgm:spPr/>
      <dgm:t>
        <a:bodyPr/>
        <a:lstStyle/>
        <a:p>
          <a:endParaRPr lang="tr-TR"/>
        </a:p>
      </dgm:t>
    </dgm:pt>
    <dgm:pt modelId="{5298AF40-62C9-4747-91AF-F461F37568F9}" type="pres">
      <dgm:prSet presAssocID="{A24D59B1-1B71-4D99-8F02-AB2694AAA9EB}" presName="Name10" presStyleLbl="parChTrans1D2" presStyleIdx="0" presStyleCnt="4"/>
      <dgm:spPr/>
      <dgm:t>
        <a:bodyPr/>
        <a:lstStyle/>
        <a:p>
          <a:endParaRPr lang="tr-TR"/>
        </a:p>
      </dgm:t>
    </dgm:pt>
    <dgm:pt modelId="{A2A6A112-ACE2-4F5B-9927-CBB97A9B2FD1}" type="pres">
      <dgm:prSet presAssocID="{ABEF2E97-D354-4767-874A-7508464A0334}" presName="hierRoot2" presStyleCnt="0"/>
      <dgm:spPr/>
      <dgm:t>
        <a:bodyPr/>
        <a:lstStyle/>
        <a:p>
          <a:endParaRPr lang="tr-TR"/>
        </a:p>
      </dgm:t>
    </dgm:pt>
    <dgm:pt modelId="{9C4363A4-F5C9-4BB4-8F58-97BB90920F79}" type="pres">
      <dgm:prSet presAssocID="{ABEF2E97-D354-4767-874A-7508464A0334}" presName="composite2" presStyleCnt="0"/>
      <dgm:spPr/>
      <dgm:t>
        <a:bodyPr/>
        <a:lstStyle/>
        <a:p>
          <a:endParaRPr lang="tr-TR"/>
        </a:p>
      </dgm:t>
    </dgm:pt>
    <dgm:pt modelId="{732A0364-51D1-49C0-A184-65730D3B0C1F}" type="pres">
      <dgm:prSet presAssocID="{ABEF2E97-D354-4767-874A-7508464A0334}" presName="background2" presStyleLbl="node2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C130466C-1865-499C-8BB3-600B9584135A}" type="pres">
      <dgm:prSet presAssocID="{ABEF2E97-D354-4767-874A-7508464A0334}" presName="text2" presStyleLbl="fgAcc2" presStyleIdx="0" presStyleCnt="4" custScaleX="119648" custScaleY="11760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7435D96-633E-4E27-957B-B9DC4B29565C}" type="pres">
      <dgm:prSet presAssocID="{ABEF2E97-D354-4767-874A-7508464A0334}" presName="hierChild3" presStyleCnt="0"/>
      <dgm:spPr/>
      <dgm:t>
        <a:bodyPr/>
        <a:lstStyle/>
        <a:p>
          <a:endParaRPr lang="tr-TR"/>
        </a:p>
      </dgm:t>
    </dgm:pt>
    <dgm:pt modelId="{E19F87F0-44EC-4BDA-BE69-EC65356DCCA1}" type="pres">
      <dgm:prSet presAssocID="{48DCE7F4-661B-4D20-A699-95611CFA49B7}" presName="Name10" presStyleLbl="parChTrans1D2" presStyleIdx="1" presStyleCnt="4"/>
      <dgm:spPr/>
      <dgm:t>
        <a:bodyPr/>
        <a:lstStyle/>
        <a:p>
          <a:endParaRPr lang="tr-TR"/>
        </a:p>
      </dgm:t>
    </dgm:pt>
    <dgm:pt modelId="{2A2C3912-A7E8-489B-BDF4-59BCCDC2401C}" type="pres">
      <dgm:prSet presAssocID="{4D481BB7-DA19-4457-A6A9-E4BB0A254460}" presName="hierRoot2" presStyleCnt="0"/>
      <dgm:spPr/>
      <dgm:t>
        <a:bodyPr/>
        <a:lstStyle/>
        <a:p>
          <a:endParaRPr lang="tr-TR"/>
        </a:p>
      </dgm:t>
    </dgm:pt>
    <dgm:pt modelId="{56966384-1AD0-4771-B8EC-429F35D972A3}" type="pres">
      <dgm:prSet presAssocID="{4D481BB7-DA19-4457-A6A9-E4BB0A254460}" presName="composite2" presStyleCnt="0"/>
      <dgm:spPr/>
      <dgm:t>
        <a:bodyPr/>
        <a:lstStyle/>
        <a:p>
          <a:endParaRPr lang="tr-TR"/>
        </a:p>
      </dgm:t>
    </dgm:pt>
    <dgm:pt modelId="{286A7861-E781-4507-B15F-6BDA9FFB6183}" type="pres">
      <dgm:prSet presAssocID="{4D481BB7-DA19-4457-A6A9-E4BB0A254460}" presName="background2" presStyleLbl="node2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986D3F89-CD97-4A1C-9124-725C3A978DAC}" type="pres">
      <dgm:prSet presAssocID="{4D481BB7-DA19-4457-A6A9-E4BB0A254460}" presName="text2" presStyleLbl="fgAcc2" presStyleIdx="1" presStyleCnt="4" custScaleX="119648" custScaleY="11760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F78062B-847A-4B59-BD00-E05227383586}" type="pres">
      <dgm:prSet presAssocID="{4D481BB7-DA19-4457-A6A9-E4BB0A254460}" presName="hierChild3" presStyleCnt="0"/>
      <dgm:spPr/>
      <dgm:t>
        <a:bodyPr/>
        <a:lstStyle/>
        <a:p>
          <a:endParaRPr lang="tr-TR"/>
        </a:p>
      </dgm:t>
    </dgm:pt>
    <dgm:pt modelId="{BB0C2599-9454-442A-A53B-74918F30D3CA}" type="pres">
      <dgm:prSet presAssocID="{B5024861-1867-47FF-9E9C-AF83A20B9DCF}" presName="Name10" presStyleLbl="parChTrans1D2" presStyleIdx="2" presStyleCnt="4"/>
      <dgm:spPr/>
      <dgm:t>
        <a:bodyPr/>
        <a:lstStyle/>
        <a:p>
          <a:endParaRPr lang="tr-TR"/>
        </a:p>
      </dgm:t>
    </dgm:pt>
    <dgm:pt modelId="{54D890D5-7B12-405B-86D4-15CFCC227248}" type="pres">
      <dgm:prSet presAssocID="{04F33727-D902-45A0-8F03-BC44B53765CA}" presName="hierRoot2" presStyleCnt="0"/>
      <dgm:spPr/>
      <dgm:t>
        <a:bodyPr/>
        <a:lstStyle/>
        <a:p>
          <a:endParaRPr lang="tr-TR"/>
        </a:p>
      </dgm:t>
    </dgm:pt>
    <dgm:pt modelId="{44D25018-FE83-4495-8110-F3B04BB892A0}" type="pres">
      <dgm:prSet presAssocID="{04F33727-D902-45A0-8F03-BC44B53765CA}" presName="composite2" presStyleCnt="0"/>
      <dgm:spPr/>
      <dgm:t>
        <a:bodyPr/>
        <a:lstStyle/>
        <a:p>
          <a:endParaRPr lang="tr-TR"/>
        </a:p>
      </dgm:t>
    </dgm:pt>
    <dgm:pt modelId="{8B1BAF4C-D76E-466F-B364-BF69141ED4E3}" type="pres">
      <dgm:prSet presAssocID="{04F33727-D902-45A0-8F03-BC44B53765CA}" presName="background2" presStyleLbl="node2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405D229C-01A1-4199-B60B-4CBEF16FDF3E}" type="pres">
      <dgm:prSet presAssocID="{04F33727-D902-45A0-8F03-BC44B53765CA}" presName="text2" presStyleLbl="fgAcc2" presStyleIdx="2" presStyleCnt="4" custScaleX="119648" custScaleY="11760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61F5F30-FF06-44F0-ABE5-05432B370C6C}" type="pres">
      <dgm:prSet presAssocID="{04F33727-D902-45A0-8F03-BC44B53765CA}" presName="hierChild3" presStyleCnt="0"/>
      <dgm:spPr/>
      <dgm:t>
        <a:bodyPr/>
        <a:lstStyle/>
        <a:p>
          <a:endParaRPr lang="tr-TR"/>
        </a:p>
      </dgm:t>
    </dgm:pt>
    <dgm:pt modelId="{44447AE4-ED8E-4C14-95B6-D03982DFDF10}" type="pres">
      <dgm:prSet presAssocID="{354B5AAD-7003-4E23-8839-5405FD76C333}" presName="Name10" presStyleLbl="parChTrans1D2" presStyleIdx="3" presStyleCnt="4"/>
      <dgm:spPr/>
      <dgm:t>
        <a:bodyPr/>
        <a:lstStyle/>
        <a:p>
          <a:endParaRPr lang="tr-TR"/>
        </a:p>
      </dgm:t>
    </dgm:pt>
    <dgm:pt modelId="{063443D0-448D-4B71-BF5B-53E7FF1C4BB9}" type="pres">
      <dgm:prSet presAssocID="{74B7C9C2-7877-425F-893F-C79B1AB5900D}" presName="hierRoot2" presStyleCnt="0"/>
      <dgm:spPr/>
      <dgm:t>
        <a:bodyPr/>
        <a:lstStyle/>
        <a:p>
          <a:endParaRPr lang="tr-TR"/>
        </a:p>
      </dgm:t>
    </dgm:pt>
    <dgm:pt modelId="{7127116A-9E5B-482D-9BDC-413A04EDF046}" type="pres">
      <dgm:prSet presAssocID="{74B7C9C2-7877-425F-893F-C79B1AB5900D}" presName="composite2" presStyleCnt="0"/>
      <dgm:spPr/>
      <dgm:t>
        <a:bodyPr/>
        <a:lstStyle/>
        <a:p>
          <a:endParaRPr lang="tr-TR"/>
        </a:p>
      </dgm:t>
    </dgm:pt>
    <dgm:pt modelId="{72052621-D499-44B5-B03D-C3A9862FACEA}" type="pres">
      <dgm:prSet presAssocID="{74B7C9C2-7877-425F-893F-C79B1AB5900D}" presName="background2" presStyleLbl="node2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0388ADD8-1FCB-4E83-85CC-01EC744AB1CD}" type="pres">
      <dgm:prSet presAssocID="{74B7C9C2-7877-425F-893F-C79B1AB5900D}" presName="text2" presStyleLbl="fgAcc2" presStyleIdx="3" presStyleCnt="4" custScaleX="119648" custScaleY="11760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8490825-335B-4499-9D48-4FA5B76B1FFC}" type="pres">
      <dgm:prSet presAssocID="{74B7C9C2-7877-425F-893F-C79B1AB5900D}" presName="hierChild3" presStyleCnt="0"/>
      <dgm:spPr/>
      <dgm:t>
        <a:bodyPr/>
        <a:lstStyle/>
        <a:p>
          <a:endParaRPr lang="tr-TR"/>
        </a:p>
      </dgm:t>
    </dgm:pt>
  </dgm:ptLst>
  <dgm:cxnLst>
    <dgm:cxn modelId="{A4F7CAA8-5CB7-4428-A885-854F8D92A52E}" type="presOf" srcId="{F817BD47-8310-49C2-8C1B-0A75B213113B}" destId="{543D725B-7EA3-40C2-9B49-BA02EEB279EB}" srcOrd="0" destOrd="0" presId="urn:microsoft.com/office/officeart/2005/8/layout/hierarchy1"/>
    <dgm:cxn modelId="{C4C1579C-F7D6-49C1-B11F-E13474C888C8}" type="presOf" srcId="{04F33727-D902-45A0-8F03-BC44B53765CA}" destId="{405D229C-01A1-4199-B60B-4CBEF16FDF3E}" srcOrd="0" destOrd="0" presId="urn:microsoft.com/office/officeart/2005/8/layout/hierarchy1"/>
    <dgm:cxn modelId="{FE777DD4-F62A-4C64-A170-E7B838E08859}" type="presOf" srcId="{4D481BB7-DA19-4457-A6A9-E4BB0A254460}" destId="{986D3F89-CD97-4A1C-9124-725C3A978DAC}" srcOrd="0" destOrd="0" presId="urn:microsoft.com/office/officeart/2005/8/layout/hierarchy1"/>
    <dgm:cxn modelId="{F9F2349B-C6D9-467F-B17C-E9750B0A61F7}" type="presOf" srcId="{74B7C9C2-7877-425F-893F-C79B1AB5900D}" destId="{0388ADD8-1FCB-4E83-85CC-01EC744AB1CD}" srcOrd="0" destOrd="0" presId="urn:microsoft.com/office/officeart/2005/8/layout/hierarchy1"/>
    <dgm:cxn modelId="{CD47C071-CA36-4A67-AE61-E2E7BFD9D990}" srcId="{F817BD47-8310-49C2-8C1B-0A75B213113B}" destId="{04F33727-D902-45A0-8F03-BC44B53765CA}" srcOrd="2" destOrd="0" parTransId="{B5024861-1867-47FF-9E9C-AF83A20B9DCF}" sibTransId="{5A3331A2-F534-4C78-AF2B-852F602AE142}"/>
    <dgm:cxn modelId="{D49F3445-54CA-4472-94C8-E52050F496E4}" type="presOf" srcId="{48DCE7F4-661B-4D20-A699-95611CFA49B7}" destId="{E19F87F0-44EC-4BDA-BE69-EC65356DCCA1}" srcOrd="0" destOrd="0" presId="urn:microsoft.com/office/officeart/2005/8/layout/hierarchy1"/>
    <dgm:cxn modelId="{B1802001-37D1-45BC-933F-A39E25172499}" srcId="{F817BD47-8310-49C2-8C1B-0A75B213113B}" destId="{4D481BB7-DA19-4457-A6A9-E4BB0A254460}" srcOrd="1" destOrd="0" parTransId="{48DCE7F4-661B-4D20-A699-95611CFA49B7}" sibTransId="{149AF492-7077-422D-8D4A-5FB14731B9EE}"/>
    <dgm:cxn modelId="{709983E8-5542-49EC-B4DF-0C90A994FC68}" type="presOf" srcId="{354B5AAD-7003-4E23-8839-5405FD76C333}" destId="{44447AE4-ED8E-4C14-95B6-D03982DFDF10}" srcOrd="0" destOrd="0" presId="urn:microsoft.com/office/officeart/2005/8/layout/hierarchy1"/>
    <dgm:cxn modelId="{E753EE56-E696-49F4-9E9F-262B4C726AF9}" type="presOf" srcId="{ABEF2E97-D354-4767-874A-7508464A0334}" destId="{C130466C-1865-499C-8BB3-600B9584135A}" srcOrd="0" destOrd="0" presId="urn:microsoft.com/office/officeart/2005/8/layout/hierarchy1"/>
    <dgm:cxn modelId="{1919BAAD-2A8B-40F8-BF81-E19DD55B809F}" srcId="{F817BD47-8310-49C2-8C1B-0A75B213113B}" destId="{74B7C9C2-7877-425F-893F-C79B1AB5900D}" srcOrd="3" destOrd="0" parTransId="{354B5AAD-7003-4E23-8839-5405FD76C333}" sibTransId="{755343DB-D4D4-4604-9CBE-96F36082EAE9}"/>
    <dgm:cxn modelId="{57243A84-46F8-4783-9CBD-E6B0F77CC54E}" srcId="{F817BD47-8310-49C2-8C1B-0A75B213113B}" destId="{ABEF2E97-D354-4767-874A-7508464A0334}" srcOrd="0" destOrd="0" parTransId="{A24D59B1-1B71-4D99-8F02-AB2694AAA9EB}" sibTransId="{999AD75C-6681-4613-AF2A-FB8D255D6376}"/>
    <dgm:cxn modelId="{E3E7D269-9695-456B-9436-24B3963857B6}" srcId="{008958F3-2E3D-4DBF-AAA7-331F7F7CF383}" destId="{F817BD47-8310-49C2-8C1B-0A75B213113B}" srcOrd="0" destOrd="0" parTransId="{46E198CC-A3AA-46AA-BCC8-A93001A854A3}" sibTransId="{AE0FFD57-0397-482A-BB8C-5FAB3793A7A7}"/>
    <dgm:cxn modelId="{490F5B26-CAEC-4852-B18C-28F35200E1DB}" type="presOf" srcId="{B5024861-1867-47FF-9E9C-AF83A20B9DCF}" destId="{BB0C2599-9454-442A-A53B-74918F30D3CA}" srcOrd="0" destOrd="0" presId="urn:microsoft.com/office/officeart/2005/8/layout/hierarchy1"/>
    <dgm:cxn modelId="{629E03F0-FAF0-49EF-B17B-7BA7FCE00534}" type="presOf" srcId="{008958F3-2E3D-4DBF-AAA7-331F7F7CF383}" destId="{A66B4C20-9A9D-4D62-B6A9-AB03F09CC805}" srcOrd="0" destOrd="0" presId="urn:microsoft.com/office/officeart/2005/8/layout/hierarchy1"/>
    <dgm:cxn modelId="{75B0B17C-003B-4899-87FF-4201D0CBE30B}" type="presOf" srcId="{A24D59B1-1B71-4D99-8F02-AB2694AAA9EB}" destId="{5298AF40-62C9-4747-91AF-F461F37568F9}" srcOrd="0" destOrd="0" presId="urn:microsoft.com/office/officeart/2005/8/layout/hierarchy1"/>
    <dgm:cxn modelId="{BF91DCC1-815B-40E7-BA64-D01679BEA878}" type="presParOf" srcId="{A66B4C20-9A9D-4D62-B6A9-AB03F09CC805}" destId="{8EAD0357-C4F0-4146-B9F8-FE6972C457F9}" srcOrd="0" destOrd="0" presId="urn:microsoft.com/office/officeart/2005/8/layout/hierarchy1"/>
    <dgm:cxn modelId="{8E25A0F3-941D-4ED7-8956-36A1D681318D}" type="presParOf" srcId="{8EAD0357-C4F0-4146-B9F8-FE6972C457F9}" destId="{2D0701F2-91F7-4E5E-82A8-D8914BCE8C59}" srcOrd="0" destOrd="0" presId="urn:microsoft.com/office/officeart/2005/8/layout/hierarchy1"/>
    <dgm:cxn modelId="{B150DFF4-3856-48F5-BE8B-E4AA057F4F15}" type="presParOf" srcId="{2D0701F2-91F7-4E5E-82A8-D8914BCE8C59}" destId="{4C7CA5BE-15F0-4017-A81B-26E82718F8BD}" srcOrd="0" destOrd="0" presId="urn:microsoft.com/office/officeart/2005/8/layout/hierarchy1"/>
    <dgm:cxn modelId="{8881B30B-4603-4944-8985-B79FE3A11342}" type="presParOf" srcId="{2D0701F2-91F7-4E5E-82A8-D8914BCE8C59}" destId="{543D725B-7EA3-40C2-9B49-BA02EEB279EB}" srcOrd="1" destOrd="0" presId="urn:microsoft.com/office/officeart/2005/8/layout/hierarchy1"/>
    <dgm:cxn modelId="{C780E042-FB22-40F3-92E9-9CB9207D87C3}" type="presParOf" srcId="{8EAD0357-C4F0-4146-B9F8-FE6972C457F9}" destId="{38F811F8-BB99-4381-A54E-A35CB4FE3CFC}" srcOrd="1" destOrd="0" presId="urn:microsoft.com/office/officeart/2005/8/layout/hierarchy1"/>
    <dgm:cxn modelId="{4909975C-F846-4AEC-B3E7-B21D19E7C47F}" type="presParOf" srcId="{38F811F8-BB99-4381-A54E-A35CB4FE3CFC}" destId="{5298AF40-62C9-4747-91AF-F461F37568F9}" srcOrd="0" destOrd="0" presId="urn:microsoft.com/office/officeart/2005/8/layout/hierarchy1"/>
    <dgm:cxn modelId="{7205DDB9-27F8-49AA-99C4-3858AE493898}" type="presParOf" srcId="{38F811F8-BB99-4381-A54E-A35CB4FE3CFC}" destId="{A2A6A112-ACE2-4F5B-9927-CBB97A9B2FD1}" srcOrd="1" destOrd="0" presId="urn:microsoft.com/office/officeart/2005/8/layout/hierarchy1"/>
    <dgm:cxn modelId="{40C8BD76-2ACB-4C0F-8C20-8049E3C96AA8}" type="presParOf" srcId="{A2A6A112-ACE2-4F5B-9927-CBB97A9B2FD1}" destId="{9C4363A4-F5C9-4BB4-8F58-97BB90920F79}" srcOrd="0" destOrd="0" presId="urn:microsoft.com/office/officeart/2005/8/layout/hierarchy1"/>
    <dgm:cxn modelId="{356ACA2D-290A-409D-8982-1B09E7E66B7F}" type="presParOf" srcId="{9C4363A4-F5C9-4BB4-8F58-97BB90920F79}" destId="{732A0364-51D1-49C0-A184-65730D3B0C1F}" srcOrd="0" destOrd="0" presId="urn:microsoft.com/office/officeart/2005/8/layout/hierarchy1"/>
    <dgm:cxn modelId="{B58FA744-9852-4009-99D8-B6A4715D8BF6}" type="presParOf" srcId="{9C4363A4-F5C9-4BB4-8F58-97BB90920F79}" destId="{C130466C-1865-499C-8BB3-600B9584135A}" srcOrd="1" destOrd="0" presId="urn:microsoft.com/office/officeart/2005/8/layout/hierarchy1"/>
    <dgm:cxn modelId="{458D0B40-2036-4E23-8CBA-28A87CA1FC22}" type="presParOf" srcId="{A2A6A112-ACE2-4F5B-9927-CBB97A9B2FD1}" destId="{77435D96-633E-4E27-957B-B9DC4B29565C}" srcOrd="1" destOrd="0" presId="urn:microsoft.com/office/officeart/2005/8/layout/hierarchy1"/>
    <dgm:cxn modelId="{C21C2219-46B2-4180-97BC-6CEA04E7B7D4}" type="presParOf" srcId="{38F811F8-BB99-4381-A54E-A35CB4FE3CFC}" destId="{E19F87F0-44EC-4BDA-BE69-EC65356DCCA1}" srcOrd="2" destOrd="0" presId="urn:microsoft.com/office/officeart/2005/8/layout/hierarchy1"/>
    <dgm:cxn modelId="{0808E820-8283-4D0A-A6C4-9CD5CA896996}" type="presParOf" srcId="{38F811F8-BB99-4381-A54E-A35CB4FE3CFC}" destId="{2A2C3912-A7E8-489B-BDF4-59BCCDC2401C}" srcOrd="3" destOrd="0" presId="urn:microsoft.com/office/officeart/2005/8/layout/hierarchy1"/>
    <dgm:cxn modelId="{1459A857-EFA0-430A-BBCB-2AFBA712A171}" type="presParOf" srcId="{2A2C3912-A7E8-489B-BDF4-59BCCDC2401C}" destId="{56966384-1AD0-4771-B8EC-429F35D972A3}" srcOrd="0" destOrd="0" presId="urn:microsoft.com/office/officeart/2005/8/layout/hierarchy1"/>
    <dgm:cxn modelId="{B95B112B-AD5F-4D0B-8FD2-22A9408B4EC0}" type="presParOf" srcId="{56966384-1AD0-4771-B8EC-429F35D972A3}" destId="{286A7861-E781-4507-B15F-6BDA9FFB6183}" srcOrd="0" destOrd="0" presId="urn:microsoft.com/office/officeart/2005/8/layout/hierarchy1"/>
    <dgm:cxn modelId="{E27C3FE7-F652-4CE2-B50E-804D022F4CA9}" type="presParOf" srcId="{56966384-1AD0-4771-B8EC-429F35D972A3}" destId="{986D3F89-CD97-4A1C-9124-725C3A978DAC}" srcOrd="1" destOrd="0" presId="urn:microsoft.com/office/officeart/2005/8/layout/hierarchy1"/>
    <dgm:cxn modelId="{D44B8007-4CFC-4108-906E-274A07B4DABA}" type="presParOf" srcId="{2A2C3912-A7E8-489B-BDF4-59BCCDC2401C}" destId="{9F78062B-847A-4B59-BD00-E05227383586}" srcOrd="1" destOrd="0" presId="urn:microsoft.com/office/officeart/2005/8/layout/hierarchy1"/>
    <dgm:cxn modelId="{97D8EADE-46D8-4238-9305-0C65188D606F}" type="presParOf" srcId="{38F811F8-BB99-4381-A54E-A35CB4FE3CFC}" destId="{BB0C2599-9454-442A-A53B-74918F30D3CA}" srcOrd="4" destOrd="0" presId="urn:microsoft.com/office/officeart/2005/8/layout/hierarchy1"/>
    <dgm:cxn modelId="{DADF2705-DE66-43B0-A09F-F6FC2CD2AEEC}" type="presParOf" srcId="{38F811F8-BB99-4381-A54E-A35CB4FE3CFC}" destId="{54D890D5-7B12-405B-86D4-15CFCC227248}" srcOrd="5" destOrd="0" presId="urn:microsoft.com/office/officeart/2005/8/layout/hierarchy1"/>
    <dgm:cxn modelId="{F9DEFEA9-7F3B-4D63-8655-437716C11D88}" type="presParOf" srcId="{54D890D5-7B12-405B-86D4-15CFCC227248}" destId="{44D25018-FE83-4495-8110-F3B04BB892A0}" srcOrd="0" destOrd="0" presId="urn:microsoft.com/office/officeart/2005/8/layout/hierarchy1"/>
    <dgm:cxn modelId="{DBCA83FE-3C3B-4DDD-9809-BEFB07F85207}" type="presParOf" srcId="{44D25018-FE83-4495-8110-F3B04BB892A0}" destId="{8B1BAF4C-D76E-466F-B364-BF69141ED4E3}" srcOrd="0" destOrd="0" presId="urn:microsoft.com/office/officeart/2005/8/layout/hierarchy1"/>
    <dgm:cxn modelId="{9AFAED15-E342-4D0B-B1E5-09995050EB9D}" type="presParOf" srcId="{44D25018-FE83-4495-8110-F3B04BB892A0}" destId="{405D229C-01A1-4199-B60B-4CBEF16FDF3E}" srcOrd="1" destOrd="0" presId="urn:microsoft.com/office/officeart/2005/8/layout/hierarchy1"/>
    <dgm:cxn modelId="{368DCA9A-862A-4479-B365-236A77503198}" type="presParOf" srcId="{54D890D5-7B12-405B-86D4-15CFCC227248}" destId="{161F5F30-FF06-44F0-ABE5-05432B370C6C}" srcOrd="1" destOrd="0" presId="urn:microsoft.com/office/officeart/2005/8/layout/hierarchy1"/>
    <dgm:cxn modelId="{F83DA138-DA61-494D-BDB2-645FE73F6EDC}" type="presParOf" srcId="{38F811F8-BB99-4381-A54E-A35CB4FE3CFC}" destId="{44447AE4-ED8E-4C14-95B6-D03982DFDF10}" srcOrd="6" destOrd="0" presId="urn:microsoft.com/office/officeart/2005/8/layout/hierarchy1"/>
    <dgm:cxn modelId="{4DDCEA85-F3AF-405F-9F89-E7652DEA6A08}" type="presParOf" srcId="{38F811F8-BB99-4381-A54E-A35CB4FE3CFC}" destId="{063443D0-448D-4B71-BF5B-53E7FF1C4BB9}" srcOrd="7" destOrd="0" presId="urn:microsoft.com/office/officeart/2005/8/layout/hierarchy1"/>
    <dgm:cxn modelId="{7F475463-D30A-411D-8753-9D2CE4E94EAE}" type="presParOf" srcId="{063443D0-448D-4B71-BF5B-53E7FF1C4BB9}" destId="{7127116A-9E5B-482D-9BDC-413A04EDF046}" srcOrd="0" destOrd="0" presId="urn:microsoft.com/office/officeart/2005/8/layout/hierarchy1"/>
    <dgm:cxn modelId="{5D49BE68-B84D-4358-A712-07A1580E171D}" type="presParOf" srcId="{7127116A-9E5B-482D-9BDC-413A04EDF046}" destId="{72052621-D499-44B5-B03D-C3A9862FACEA}" srcOrd="0" destOrd="0" presId="urn:microsoft.com/office/officeart/2005/8/layout/hierarchy1"/>
    <dgm:cxn modelId="{B2A94E51-8460-4593-AD9D-9A14DBD9BC1E}" type="presParOf" srcId="{7127116A-9E5B-482D-9BDC-413A04EDF046}" destId="{0388ADD8-1FCB-4E83-85CC-01EC744AB1CD}" srcOrd="1" destOrd="0" presId="urn:microsoft.com/office/officeart/2005/8/layout/hierarchy1"/>
    <dgm:cxn modelId="{8F31F644-D7C1-41A2-9631-1ED581E5BAE1}" type="presParOf" srcId="{063443D0-448D-4B71-BF5B-53E7FF1C4BB9}" destId="{98490825-335B-4499-9D48-4FA5B76B1FFC}" srcOrd="1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0423F42-D0CA-4B9C-A1E5-E77777830F9C}" type="doc">
      <dgm:prSet loTypeId="urn:microsoft.com/office/officeart/2005/8/layout/lProcess2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tr-TR"/>
        </a:p>
      </dgm:t>
    </dgm:pt>
    <dgm:pt modelId="{D086A1DE-AC67-4688-9373-AF6161FAE181}">
      <dgm:prSet custT="1"/>
      <dgm:spPr/>
      <dgm:t>
        <a:bodyPr/>
        <a:lstStyle/>
        <a:p>
          <a:pPr algn="ctr" rtl="0"/>
          <a:r>
            <a:rPr lang="tr-TR" sz="2400" b="1" dirty="0" smtClean="0"/>
            <a:t>Örnek bir projenin «</a:t>
          </a:r>
          <a:r>
            <a:rPr lang="tr-TR" sz="2400" b="1" u="sng" dirty="0" smtClean="0"/>
            <a:t>Etkinlik Programı</a:t>
          </a:r>
          <a:r>
            <a:rPr lang="tr-TR" sz="2400" b="1" dirty="0" smtClean="0"/>
            <a:t>» bölümünde;</a:t>
          </a:r>
          <a:endParaRPr lang="tr-TR" sz="2400" b="1" dirty="0"/>
        </a:p>
      </dgm:t>
    </dgm:pt>
    <dgm:pt modelId="{1E78B887-CE88-4BBF-AB28-AEA0C814D2DC}" type="parTrans" cxnId="{D4B5E207-51A9-4A8E-B2E6-06B986FDB4EC}">
      <dgm:prSet/>
      <dgm:spPr/>
      <dgm:t>
        <a:bodyPr/>
        <a:lstStyle/>
        <a:p>
          <a:endParaRPr lang="tr-TR"/>
        </a:p>
      </dgm:t>
    </dgm:pt>
    <dgm:pt modelId="{528B064C-0BE1-4926-AAE9-6ACC7BBC0885}" type="sibTrans" cxnId="{D4B5E207-51A9-4A8E-B2E6-06B986FDB4EC}">
      <dgm:prSet/>
      <dgm:spPr/>
      <dgm:t>
        <a:bodyPr/>
        <a:lstStyle/>
        <a:p>
          <a:endParaRPr lang="tr-TR"/>
        </a:p>
      </dgm:t>
    </dgm:pt>
    <dgm:pt modelId="{9F8469E0-CF94-4D0A-BC67-C62D9C98011B}">
      <dgm:prSet custT="1"/>
      <dgm:spPr/>
      <dgm:t>
        <a:bodyPr/>
        <a:lstStyle/>
        <a:p>
          <a:pPr algn="just" rtl="0"/>
          <a:r>
            <a:rPr lang="tr-TR" sz="2100" dirty="0" smtClean="0"/>
            <a:t>Etkinliklerin </a:t>
          </a:r>
          <a:r>
            <a:rPr lang="tr-TR" sz="2100" b="1" dirty="0" smtClean="0"/>
            <a:t>hangi gün ve hangi saatte </a:t>
          </a:r>
          <a:r>
            <a:rPr lang="tr-TR" sz="2100" dirty="0" smtClean="0"/>
            <a:t>yapılacağı ayrıntılı olarak belirtilmiştir.</a:t>
          </a:r>
        </a:p>
      </dgm:t>
    </dgm:pt>
    <dgm:pt modelId="{703C48FE-3461-4854-8E8A-B7104D713E6D}" type="parTrans" cxnId="{8558A4A8-E070-4638-9B1C-1B0531FC83BF}">
      <dgm:prSet/>
      <dgm:spPr/>
      <dgm:t>
        <a:bodyPr/>
        <a:lstStyle/>
        <a:p>
          <a:endParaRPr lang="tr-TR"/>
        </a:p>
      </dgm:t>
    </dgm:pt>
    <dgm:pt modelId="{1A7C8BC5-54C8-4D5F-9CC1-B6B305688663}" type="sibTrans" cxnId="{8558A4A8-E070-4638-9B1C-1B0531FC83BF}">
      <dgm:prSet/>
      <dgm:spPr/>
      <dgm:t>
        <a:bodyPr/>
        <a:lstStyle/>
        <a:p>
          <a:endParaRPr lang="tr-TR"/>
        </a:p>
      </dgm:t>
    </dgm:pt>
    <dgm:pt modelId="{7E26E0C1-4B7C-4039-BCFB-2FEBEC8FB2ED}">
      <dgm:prSet custT="1"/>
      <dgm:spPr/>
      <dgm:t>
        <a:bodyPr/>
        <a:lstStyle/>
        <a:p>
          <a:pPr algn="just" rtl="0"/>
          <a:r>
            <a:rPr lang="tr-TR" sz="2100" b="1" dirty="0" smtClean="0"/>
            <a:t>Konaklama ve iaşe giderleri</a:t>
          </a:r>
          <a:r>
            <a:rPr lang="tr-TR" sz="2100" dirty="0" smtClean="0"/>
            <a:t>, katılımcı sayıları ile ayrıntılı olarak belirtilmiştir.</a:t>
          </a:r>
        </a:p>
      </dgm:t>
    </dgm:pt>
    <dgm:pt modelId="{85650060-6548-4858-949A-DE43BA290953}" type="parTrans" cxnId="{FEDCFFEB-1679-456D-A744-5A6316298DBE}">
      <dgm:prSet/>
      <dgm:spPr/>
      <dgm:t>
        <a:bodyPr/>
        <a:lstStyle/>
        <a:p>
          <a:endParaRPr lang="tr-TR"/>
        </a:p>
      </dgm:t>
    </dgm:pt>
    <dgm:pt modelId="{8F1DF52C-B98C-4D66-89D5-F80F6D1C78C3}" type="sibTrans" cxnId="{FEDCFFEB-1679-456D-A744-5A6316298DBE}">
      <dgm:prSet/>
      <dgm:spPr/>
      <dgm:t>
        <a:bodyPr/>
        <a:lstStyle/>
        <a:p>
          <a:endParaRPr lang="tr-TR"/>
        </a:p>
      </dgm:t>
    </dgm:pt>
    <dgm:pt modelId="{4C163ED0-DCB8-4A86-BB1A-5AA459EB9B18}">
      <dgm:prSet custT="1"/>
      <dgm:spPr/>
      <dgm:t>
        <a:bodyPr/>
        <a:lstStyle/>
        <a:p>
          <a:pPr algn="just" rtl="0"/>
          <a:r>
            <a:rPr lang="tr-TR" sz="2100" dirty="0" smtClean="0"/>
            <a:t>Etkinliklerde </a:t>
          </a:r>
          <a:r>
            <a:rPr lang="tr-TR" sz="2100" b="1" dirty="0" smtClean="0"/>
            <a:t>görev alacak kişiler (eğitmen vb.) </a:t>
          </a:r>
          <a:r>
            <a:rPr lang="tr-TR" sz="2100" dirty="0" smtClean="0"/>
            <a:t>açıkça belirtilmiştir.</a:t>
          </a:r>
        </a:p>
      </dgm:t>
    </dgm:pt>
    <dgm:pt modelId="{F3711A85-A235-4BE0-85FE-4F3D57A19E30}" type="parTrans" cxnId="{947BD317-BD03-4101-902F-89501A7C2838}">
      <dgm:prSet/>
      <dgm:spPr/>
      <dgm:t>
        <a:bodyPr/>
        <a:lstStyle/>
        <a:p>
          <a:endParaRPr lang="tr-TR"/>
        </a:p>
      </dgm:t>
    </dgm:pt>
    <dgm:pt modelId="{8699B5A8-C1E1-454C-8EA9-23B76FD1C202}" type="sibTrans" cxnId="{947BD317-BD03-4101-902F-89501A7C2838}">
      <dgm:prSet/>
      <dgm:spPr/>
      <dgm:t>
        <a:bodyPr/>
        <a:lstStyle/>
        <a:p>
          <a:endParaRPr lang="tr-TR"/>
        </a:p>
      </dgm:t>
    </dgm:pt>
    <dgm:pt modelId="{97409A53-B52A-4B99-98FC-186AC675DE0E}">
      <dgm:prSet custT="1"/>
      <dgm:spPr/>
      <dgm:t>
        <a:bodyPr/>
        <a:lstStyle/>
        <a:p>
          <a:pPr algn="just" rtl="0"/>
          <a:r>
            <a:rPr lang="tr-TR" sz="2100" dirty="0" smtClean="0"/>
            <a:t>Etkinliğin yapılacağı </a:t>
          </a:r>
          <a:r>
            <a:rPr lang="tr-TR" sz="2100" b="1" dirty="0" smtClean="0"/>
            <a:t>mekan isimleri </a:t>
          </a:r>
          <a:r>
            <a:rPr lang="tr-TR" sz="2100" dirty="0" smtClean="0"/>
            <a:t>ayrıntılı olarak verilmiştir.</a:t>
          </a:r>
        </a:p>
      </dgm:t>
    </dgm:pt>
    <dgm:pt modelId="{A9CC13FA-B91E-4665-996E-AD62E7F44F8F}" type="parTrans" cxnId="{AD8D58A2-7C86-4CF5-A837-BFB4DFAFC5EB}">
      <dgm:prSet/>
      <dgm:spPr/>
      <dgm:t>
        <a:bodyPr/>
        <a:lstStyle/>
        <a:p>
          <a:endParaRPr lang="tr-TR"/>
        </a:p>
      </dgm:t>
    </dgm:pt>
    <dgm:pt modelId="{ED72CEAF-7CDA-4E84-8804-D2FFB6E3A09D}" type="sibTrans" cxnId="{AD8D58A2-7C86-4CF5-A837-BFB4DFAFC5EB}">
      <dgm:prSet/>
      <dgm:spPr/>
      <dgm:t>
        <a:bodyPr/>
        <a:lstStyle/>
        <a:p>
          <a:endParaRPr lang="tr-TR"/>
        </a:p>
      </dgm:t>
    </dgm:pt>
    <dgm:pt modelId="{34FC71B7-BF6B-4D22-AFFA-BBC99A62CBAC}" type="pres">
      <dgm:prSet presAssocID="{D0423F42-D0CA-4B9C-A1E5-E77777830F9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5D14E70-2D9F-4D17-BC10-181271A411E4}" type="pres">
      <dgm:prSet presAssocID="{D086A1DE-AC67-4688-9373-AF6161FAE181}" presName="compNode" presStyleCnt="0"/>
      <dgm:spPr/>
      <dgm:t>
        <a:bodyPr/>
        <a:lstStyle/>
        <a:p>
          <a:endParaRPr lang="tr-TR"/>
        </a:p>
      </dgm:t>
    </dgm:pt>
    <dgm:pt modelId="{7F307FAA-772A-4B17-8B08-D60F961FDB32}" type="pres">
      <dgm:prSet presAssocID="{D086A1DE-AC67-4688-9373-AF6161FAE181}" presName="aNode" presStyleLbl="bgShp" presStyleIdx="0" presStyleCnt="1" custLinFactNeighborX="-49" custLinFactNeighborY="-1306"/>
      <dgm:spPr/>
      <dgm:t>
        <a:bodyPr/>
        <a:lstStyle/>
        <a:p>
          <a:endParaRPr lang="tr-TR"/>
        </a:p>
      </dgm:t>
    </dgm:pt>
    <dgm:pt modelId="{A9EFF01E-82C4-4374-B2AD-77A8DFD3E703}" type="pres">
      <dgm:prSet presAssocID="{D086A1DE-AC67-4688-9373-AF6161FAE181}" presName="textNode" presStyleLbl="bgShp" presStyleIdx="0" presStyleCnt="1"/>
      <dgm:spPr/>
      <dgm:t>
        <a:bodyPr/>
        <a:lstStyle/>
        <a:p>
          <a:endParaRPr lang="tr-TR"/>
        </a:p>
      </dgm:t>
    </dgm:pt>
    <dgm:pt modelId="{50521486-1133-4EB3-A3D4-CBC9E76D00BC}" type="pres">
      <dgm:prSet presAssocID="{D086A1DE-AC67-4688-9373-AF6161FAE181}" presName="compChildNode" presStyleCnt="0"/>
      <dgm:spPr/>
      <dgm:t>
        <a:bodyPr/>
        <a:lstStyle/>
        <a:p>
          <a:endParaRPr lang="tr-TR"/>
        </a:p>
      </dgm:t>
    </dgm:pt>
    <dgm:pt modelId="{49C07A69-90B8-4676-98E9-D5EECC9B5606}" type="pres">
      <dgm:prSet presAssocID="{D086A1DE-AC67-4688-9373-AF6161FAE181}" presName="theInnerList" presStyleCnt="0"/>
      <dgm:spPr/>
      <dgm:t>
        <a:bodyPr/>
        <a:lstStyle/>
        <a:p>
          <a:endParaRPr lang="tr-TR"/>
        </a:p>
      </dgm:t>
    </dgm:pt>
    <dgm:pt modelId="{9F78AC65-6F6D-4161-8443-4727A941EC4D}" type="pres">
      <dgm:prSet presAssocID="{9F8469E0-CF94-4D0A-BC67-C62D9C98011B}" presName="childNode" presStyleLbl="node1" presStyleIdx="0" presStyleCnt="4" custScaleX="108537" custScaleY="113834" custLinFactY="-44465" custLinFactNeighborX="183" custLinFactNeighborY="-100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EA33D1B-1EBB-46C9-ADA1-F066E5046AC6}" type="pres">
      <dgm:prSet presAssocID="{9F8469E0-CF94-4D0A-BC67-C62D9C98011B}" presName="aSpace2" presStyleCnt="0"/>
      <dgm:spPr/>
    </dgm:pt>
    <dgm:pt modelId="{38738B91-6200-48EC-BCA6-B512B6DC3326}" type="pres">
      <dgm:prSet presAssocID="{4C163ED0-DCB8-4A86-BB1A-5AA459EB9B18}" presName="childNode" presStyleLbl="node1" presStyleIdx="1" presStyleCnt="4" custScaleX="108903" custLinFactY="-15851" custLinFactNeighborY="-100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48FD2AA-585D-4BB1-A4D5-333B3C41584A}" type="pres">
      <dgm:prSet presAssocID="{4C163ED0-DCB8-4A86-BB1A-5AA459EB9B18}" presName="aSpace2" presStyleCnt="0"/>
      <dgm:spPr/>
    </dgm:pt>
    <dgm:pt modelId="{45BA6751-4EFB-49FA-A124-D300DB3BCF90}" type="pres">
      <dgm:prSet presAssocID="{7E26E0C1-4B7C-4039-BCFB-2FEBEC8FB2ED}" presName="childNode" presStyleLbl="node1" presStyleIdx="2" presStyleCnt="4" custScaleX="108903" custLinFactNeighborY="-8494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08AE01E-2952-4851-A733-870CC8AF2C3C}" type="pres">
      <dgm:prSet presAssocID="{7E26E0C1-4B7C-4039-BCFB-2FEBEC8FB2ED}" presName="aSpace2" presStyleCnt="0"/>
      <dgm:spPr/>
    </dgm:pt>
    <dgm:pt modelId="{4E3491BE-217F-4DD1-A8B9-5FE53F887946}" type="pres">
      <dgm:prSet presAssocID="{97409A53-B52A-4B99-98FC-186AC675DE0E}" presName="childNode" presStyleLbl="node1" presStyleIdx="3" presStyleCnt="4" custScaleX="108903" custLinFactNeighborY="3313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AD8D58A2-7C86-4CF5-A837-BFB4DFAFC5EB}" srcId="{D086A1DE-AC67-4688-9373-AF6161FAE181}" destId="{97409A53-B52A-4B99-98FC-186AC675DE0E}" srcOrd="3" destOrd="0" parTransId="{A9CC13FA-B91E-4665-996E-AD62E7F44F8F}" sibTransId="{ED72CEAF-7CDA-4E84-8804-D2FFB6E3A09D}"/>
    <dgm:cxn modelId="{B7FD54D2-D1E0-4D3D-B816-640B06172B6E}" type="presOf" srcId="{4C163ED0-DCB8-4A86-BB1A-5AA459EB9B18}" destId="{38738B91-6200-48EC-BCA6-B512B6DC3326}" srcOrd="0" destOrd="0" presId="urn:microsoft.com/office/officeart/2005/8/layout/lProcess2"/>
    <dgm:cxn modelId="{EDB2DC84-B229-4C5B-B377-B52D0154F893}" type="presOf" srcId="{9F8469E0-CF94-4D0A-BC67-C62D9C98011B}" destId="{9F78AC65-6F6D-4161-8443-4727A941EC4D}" srcOrd="0" destOrd="0" presId="urn:microsoft.com/office/officeart/2005/8/layout/lProcess2"/>
    <dgm:cxn modelId="{D4B5E207-51A9-4A8E-B2E6-06B986FDB4EC}" srcId="{D0423F42-D0CA-4B9C-A1E5-E77777830F9C}" destId="{D086A1DE-AC67-4688-9373-AF6161FAE181}" srcOrd="0" destOrd="0" parTransId="{1E78B887-CE88-4BBF-AB28-AEA0C814D2DC}" sibTransId="{528B064C-0BE1-4926-AAE9-6ACC7BBC0885}"/>
    <dgm:cxn modelId="{8558A4A8-E070-4638-9B1C-1B0531FC83BF}" srcId="{D086A1DE-AC67-4688-9373-AF6161FAE181}" destId="{9F8469E0-CF94-4D0A-BC67-C62D9C98011B}" srcOrd="0" destOrd="0" parTransId="{703C48FE-3461-4854-8E8A-B7104D713E6D}" sibTransId="{1A7C8BC5-54C8-4D5F-9CC1-B6B305688663}"/>
    <dgm:cxn modelId="{DC89AEC1-3003-48BC-BA66-87E8D063B979}" type="presOf" srcId="{7E26E0C1-4B7C-4039-BCFB-2FEBEC8FB2ED}" destId="{45BA6751-4EFB-49FA-A124-D300DB3BCF90}" srcOrd="0" destOrd="0" presId="urn:microsoft.com/office/officeart/2005/8/layout/lProcess2"/>
    <dgm:cxn modelId="{F16889C6-BB0F-4127-8E79-1CA2F78C58FE}" type="presOf" srcId="{D086A1DE-AC67-4688-9373-AF6161FAE181}" destId="{7F307FAA-772A-4B17-8B08-D60F961FDB32}" srcOrd="0" destOrd="0" presId="urn:microsoft.com/office/officeart/2005/8/layout/lProcess2"/>
    <dgm:cxn modelId="{BF4D3118-34B5-4851-B0B8-E475854B1C2B}" type="presOf" srcId="{D0423F42-D0CA-4B9C-A1E5-E77777830F9C}" destId="{34FC71B7-BF6B-4D22-AFFA-BBC99A62CBAC}" srcOrd="0" destOrd="0" presId="urn:microsoft.com/office/officeart/2005/8/layout/lProcess2"/>
    <dgm:cxn modelId="{FEDCFFEB-1679-456D-A744-5A6316298DBE}" srcId="{D086A1DE-AC67-4688-9373-AF6161FAE181}" destId="{7E26E0C1-4B7C-4039-BCFB-2FEBEC8FB2ED}" srcOrd="2" destOrd="0" parTransId="{85650060-6548-4858-949A-DE43BA290953}" sibTransId="{8F1DF52C-B98C-4D66-89D5-F80F6D1C78C3}"/>
    <dgm:cxn modelId="{6B0A9270-42D7-41AC-B017-8BDEC764A2DE}" type="presOf" srcId="{D086A1DE-AC67-4688-9373-AF6161FAE181}" destId="{A9EFF01E-82C4-4374-B2AD-77A8DFD3E703}" srcOrd="1" destOrd="0" presId="urn:microsoft.com/office/officeart/2005/8/layout/lProcess2"/>
    <dgm:cxn modelId="{947BD317-BD03-4101-902F-89501A7C2838}" srcId="{D086A1DE-AC67-4688-9373-AF6161FAE181}" destId="{4C163ED0-DCB8-4A86-BB1A-5AA459EB9B18}" srcOrd="1" destOrd="0" parTransId="{F3711A85-A235-4BE0-85FE-4F3D57A19E30}" sibTransId="{8699B5A8-C1E1-454C-8EA9-23B76FD1C202}"/>
    <dgm:cxn modelId="{85F0BEC6-F585-407B-B071-D74FFC26CD51}" type="presOf" srcId="{97409A53-B52A-4B99-98FC-186AC675DE0E}" destId="{4E3491BE-217F-4DD1-A8B9-5FE53F887946}" srcOrd="0" destOrd="0" presId="urn:microsoft.com/office/officeart/2005/8/layout/lProcess2"/>
    <dgm:cxn modelId="{7CD7DD81-A96E-4852-9C55-BE49CEF12652}" type="presParOf" srcId="{34FC71B7-BF6B-4D22-AFFA-BBC99A62CBAC}" destId="{B5D14E70-2D9F-4D17-BC10-181271A411E4}" srcOrd="0" destOrd="0" presId="urn:microsoft.com/office/officeart/2005/8/layout/lProcess2"/>
    <dgm:cxn modelId="{819878E2-A2C8-433A-A744-85BC49E95121}" type="presParOf" srcId="{B5D14E70-2D9F-4D17-BC10-181271A411E4}" destId="{7F307FAA-772A-4B17-8B08-D60F961FDB32}" srcOrd="0" destOrd="0" presId="urn:microsoft.com/office/officeart/2005/8/layout/lProcess2"/>
    <dgm:cxn modelId="{D9162BD9-CE12-4BF2-9C96-8B02BD44DA17}" type="presParOf" srcId="{B5D14E70-2D9F-4D17-BC10-181271A411E4}" destId="{A9EFF01E-82C4-4374-B2AD-77A8DFD3E703}" srcOrd="1" destOrd="0" presId="urn:microsoft.com/office/officeart/2005/8/layout/lProcess2"/>
    <dgm:cxn modelId="{6C8D5EDC-D36B-48A8-9098-18393208372E}" type="presParOf" srcId="{B5D14E70-2D9F-4D17-BC10-181271A411E4}" destId="{50521486-1133-4EB3-A3D4-CBC9E76D00BC}" srcOrd="2" destOrd="0" presId="urn:microsoft.com/office/officeart/2005/8/layout/lProcess2"/>
    <dgm:cxn modelId="{51B1146E-30B2-4D00-8327-02A455C7DB9D}" type="presParOf" srcId="{50521486-1133-4EB3-A3D4-CBC9E76D00BC}" destId="{49C07A69-90B8-4676-98E9-D5EECC9B5606}" srcOrd="0" destOrd="0" presId="urn:microsoft.com/office/officeart/2005/8/layout/lProcess2"/>
    <dgm:cxn modelId="{23C34F67-F4C6-44CB-97CE-87B48038A6BB}" type="presParOf" srcId="{49C07A69-90B8-4676-98E9-D5EECC9B5606}" destId="{9F78AC65-6F6D-4161-8443-4727A941EC4D}" srcOrd="0" destOrd="0" presId="urn:microsoft.com/office/officeart/2005/8/layout/lProcess2"/>
    <dgm:cxn modelId="{E519F6F5-91D9-4AF9-9584-39660122B807}" type="presParOf" srcId="{49C07A69-90B8-4676-98E9-D5EECC9B5606}" destId="{3EA33D1B-1EBB-46C9-ADA1-F066E5046AC6}" srcOrd="1" destOrd="0" presId="urn:microsoft.com/office/officeart/2005/8/layout/lProcess2"/>
    <dgm:cxn modelId="{441F770C-201E-4798-B4F9-2D8ED3E6B2EB}" type="presParOf" srcId="{49C07A69-90B8-4676-98E9-D5EECC9B5606}" destId="{38738B91-6200-48EC-BCA6-B512B6DC3326}" srcOrd="2" destOrd="0" presId="urn:microsoft.com/office/officeart/2005/8/layout/lProcess2"/>
    <dgm:cxn modelId="{E946782C-958B-4047-BF5C-4ADDDF16B6B3}" type="presParOf" srcId="{49C07A69-90B8-4676-98E9-D5EECC9B5606}" destId="{F48FD2AA-585D-4BB1-A4D5-333B3C41584A}" srcOrd="3" destOrd="0" presId="urn:microsoft.com/office/officeart/2005/8/layout/lProcess2"/>
    <dgm:cxn modelId="{7A09027E-A3DA-4618-BE2E-7EA2B8CD7057}" type="presParOf" srcId="{49C07A69-90B8-4676-98E9-D5EECC9B5606}" destId="{45BA6751-4EFB-49FA-A124-D300DB3BCF90}" srcOrd="4" destOrd="0" presId="urn:microsoft.com/office/officeart/2005/8/layout/lProcess2"/>
    <dgm:cxn modelId="{685E0A85-6E01-4429-8DBC-D3851941A8EA}" type="presParOf" srcId="{49C07A69-90B8-4676-98E9-D5EECC9B5606}" destId="{008AE01E-2952-4851-A733-870CC8AF2C3C}" srcOrd="5" destOrd="0" presId="urn:microsoft.com/office/officeart/2005/8/layout/lProcess2"/>
    <dgm:cxn modelId="{A47288E7-ECA3-423B-9AF5-3F536443B5E1}" type="presParOf" srcId="{49C07A69-90B8-4676-98E9-D5EECC9B5606}" destId="{4E3491BE-217F-4DD1-A8B9-5FE53F887946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0423F42-D0CA-4B9C-A1E5-E77777830F9C}" type="doc">
      <dgm:prSet loTypeId="urn:microsoft.com/office/officeart/2005/8/layout/lProcess2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tr-TR"/>
        </a:p>
      </dgm:t>
    </dgm:pt>
    <dgm:pt modelId="{D086A1DE-AC67-4688-9373-AF6161FAE181}">
      <dgm:prSet custT="1"/>
      <dgm:spPr/>
      <dgm:t>
        <a:bodyPr/>
        <a:lstStyle/>
        <a:p>
          <a:pPr algn="ctr" rtl="0"/>
          <a:endParaRPr lang="tr-TR" sz="2400" b="1" dirty="0" smtClean="0"/>
        </a:p>
        <a:p>
          <a:pPr algn="ctr" rtl="0"/>
          <a:r>
            <a:rPr lang="tr-TR" sz="2400" b="1" dirty="0" smtClean="0"/>
            <a:t>Örnek bir projenin «</a:t>
          </a:r>
          <a:r>
            <a:rPr lang="tr-TR" sz="2400" b="1" u="sng" dirty="0" smtClean="0"/>
            <a:t>Ölçme ve Değerlendirme</a:t>
          </a:r>
          <a:r>
            <a:rPr lang="tr-TR" sz="2400" b="1" dirty="0" smtClean="0"/>
            <a:t>» bölümünde;</a:t>
          </a:r>
          <a:endParaRPr lang="tr-TR" sz="2400" b="1" dirty="0"/>
        </a:p>
      </dgm:t>
    </dgm:pt>
    <dgm:pt modelId="{1E78B887-CE88-4BBF-AB28-AEA0C814D2DC}" type="parTrans" cxnId="{D4B5E207-51A9-4A8E-B2E6-06B986FDB4EC}">
      <dgm:prSet/>
      <dgm:spPr/>
      <dgm:t>
        <a:bodyPr/>
        <a:lstStyle/>
        <a:p>
          <a:endParaRPr lang="tr-TR"/>
        </a:p>
      </dgm:t>
    </dgm:pt>
    <dgm:pt modelId="{528B064C-0BE1-4926-AAE9-6ACC7BBC0885}" type="sibTrans" cxnId="{D4B5E207-51A9-4A8E-B2E6-06B986FDB4EC}">
      <dgm:prSet/>
      <dgm:spPr/>
      <dgm:t>
        <a:bodyPr/>
        <a:lstStyle/>
        <a:p>
          <a:endParaRPr lang="tr-TR"/>
        </a:p>
      </dgm:t>
    </dgm:pt>
    <dgm:pt modelId="{9F8469E0-CF94-4D0A-BC67-C62D9C98011B}">
      <dgm:prSet custT="1"/>
      <dgm:spPr/>
      <dgm:t>
        <a:bodyPr/>
        <a:lstStyle/>
        <a:p>
          <a:pPr algn="just" rtl="0"/>
          <a:r>
            <a:rPr lang="tr-TR" sz="2100" b="1" dirty="0" smtClean="0"/>
            <a:t>Hangi araçların kullanılacağı </a:t>
          </a:r>
          <a:r>
            <a:rPr lang="tr-TR" sz="2100" dirty="0" smtClean="0"/>
            <a:t>ile ilgili ayrıntılı bilgi verilmiştir. </a:t>
          </a:r>
          <a:endParaRPr lang="tr-TR" sz="2100" dirty="0"/>
        </a:p>
      </dgm:t>
    </dgm:pt>
    <dgm:pt modelId="{703C48FE-3461-4854-8E8A-B7104D713E6D}" type="parTrans" cxnId="{8558A4A8-E070-4638-9B1C-1B0531FC83BF}">
      <dgm:prSet/>
      <dgm:spPr/>
      <dgm:t>
        <a:bodyPr/>
        <a:lstStyle/>
        <a:p>
          <a:endParaRPr lang="tr-TR"/>
        </a:p>
      </dgm:t>
    </dgm:pt>
    <dgm:pt modelId="{1A7C8BC5-54C8-4D5F-9CC1-B6B305688663}" type="sibTrans" cxnId="{8558A4A8-E070-4638-9B1C-1B0531FC83BF}">
      <dgm:prSet/>
      <dgm:spPr/>
      <dgm:t>
        <a:bodyPr/>
        <a:lstStyle/>
        <a:p>
          <a:endParaRPr lang="tr-TR"/>
        </a:p>
      </dgm:t>
    </dgm:pt>
    <dgm:pt modelId="{34FC71B7-BF6B-4D22-AFFA-BBC99A62CBAC}" type="pres">
      <dgm:prSet presAssocID="{D0423F42-D0CA-4B9C-A1E5-E77777830F9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5D14E70-2D9F-4D17-BC10-181271A411E4}" type="pres">
      <dgm:prSet presAssocID="{D086A1DE-AC67-4688-9373-AF6161FAE181}" presName="compNode" presStyleCnt="0"/>
      <dgm:spPr/>
      <dgm:t>
        <a:bodyPr/>
        <a:lstStyle/>
        <a:p>
          <a:endParaRPr lang="tr-TR"/>
        </a:p>
      </dgm:t>
    </dgm:pt>
    <dgm:pt modelId="{7F307FAA-772A-4B17-8B08-D60F961FDB32}" type="pres">
      <dgm:prSet presAssocID="{D086A1DE-AC67-4688-9373-AF6161FAE181}" presName="aNode" presStyleLbl="bgShp" presStyleIdx="0" presStyleCnt="1" custLinFactNeighborX="-49" custLinFactNeighborY="-1306"/>
      <dgm:spPr/>
      <dgm:t>
        <a:bodyPr/>
        <a:lstStyle/>
        <a:p>
          <a:endParaRPr lang="tr-TR"/>
        </a:p>
      </dgm:t>
    </dgm:pt>
    <dgm:pt modelId="{A9EFF01E-82C4-4374-B2AD-77A8DFD3E703}" type="pres">
      <dgm:prSet presAssocID="{D086A1DE-AC67-4688-9373-AF6161FAE181}" presName="textNode" presStyleLbl="bgShp" presStyleIdx="0" presStyleCnt="1"/>
      <dgm:spPr/>
      <dgm:t>
        <a:bodyPr/>
        <a:lstStyle/>
        <a:p>
          <a:endParaRPr lang="tr-TR"/>
        </a:p>
      </dgm:t>
    </dgm:pt>
    <dgm:pt modelId="{50521486-1133-4EB3-A3D4-CBC9E76D00BC}" type="pres">
      <dgm:prSet presAssocID="{D086A1DE-AC67-4688-9373-AF6161FAE181}" presName="compChildNode" presStyleCnt="0"/>
      <dgm:spPr/>
      <dgm:t>
        <a:bodyPr/>
        <a:lstStyle/>
        <a:p>
          <a:endParaRPr lang="tr-TR"/>
        </a:p>
      </dgm:t>
    </dgm:pt>
    <dgm:pt modelId="{49C07A69-90B8-4676-98E9-D5EECC9B5606}" type="pres">
      <dgm:prSet presAssocID="{D086A1DE-AC67-4688-9373-AF6161FAE181}" presName="theInnerList" presStyleCnt="0"/>
      <dgm:spPr/>
      <dgm:t>
        <a:bodyPr/>
        <a:lstStyle/>
        <a:p>
          <a:endParaRPr lang="tr-TR"/>
        </a:p>
      </dgm:t>
    </dgm:pt>
    <dgm:pt modelId="{9F78AC65-6F6D-4161-8443-4727A941EC4D}" type="pres">
      <dgm:prSet presAssocID="{9F8469E0-CF94-4D0A-BC67-C62D9C98011B}" presName="childNode" presStyleLbl="node1" presStyleIdx="0" presStyleCnt="1" custScaleX="108537" custScaleY="59518" custLinFactNeighborX="183" custLinFactNeighborY="2014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558A4A8-E070-4638-9B1C-1B0531FC83BF}" srcId="{D086A1DE-AC67-4688-9373-AF6161FAE181}" destId="{9F8469E0-CF94-4D0A-BC67-C62D9C98011B}" srcOrd="0" destOrd="0" parTransId="{703C48FE-3461-4854-8E8A-B7104D713E6D}" sibTransId="{1A7C8BC5-54C8-4D5F-9CC1-B6B305688663}"/>
    <dgm:cxn modelId="{0E363218-DA5B-4EBD-8284-6C372252AA50}" type="presOf" srcId="{D086A1DE-AC67-4688-9373-AF6161FAE181}" destId="{A9EFF01E-82C4-4374-B2AD-77A8DFD3E703}" srcOrd="1" destOrd="0" presId="urn:microsoft.com/office/officeart/2005/8/layout/lProcess2"/>
    <dgm:cxn modelId="{D4B5E207-51A9-4A8E-B2E6-06B986FDB4EC}" srcId="{D0423F42-D0CA-4B9C-A1E5-E77777830F9C}" destId="{D086A1DE-AC67-4688-9373-AF6161FAE181}" srcOrd="0" destOrd="0" parTransId="{1E78B887-CE88-4BBF-AB28-AEA0C814D2DC}" sibTransId="{528B064C-0BE1-4926-AAE9-6ACC7BBC0885}"/>
    <dgm:cxn modelId="{4805E642-5E7F-4FB5-9F23-0BD075656A2E}" type="presOf" srcId="{D0423F42-D0CA-4B9C-A1E5-E77777830F9C}" destId="{34FC71B7-BF6B-4D22-AFFA-BBC99A62CBAC}" srcOrd="0" destOrd="0" presId="urn:microsoft.com/office/officeart/2005/8/layout/lProcess2"/>
    <dgm:cxn modelId="{4C437FD5-ACE5-409B-9F26-97573C231CA9}" type="presOf" srcId="{D086A1DE-AC67-4688-9373-AF6161FAE181}" destId="{7F307FAA-772A-4B17-8B08-D60F961FDB32}" srcOrd="0" destOrd="0" presId="urn:microsoft.com/office/officeart/2005/8/layout/lProcess2"/>
    <dgm:cxn modelId="{55E2F633-4EA7-46A0-B135-C08986637280}" type="presOf" srcId="{9F8469E0-CF94-4D0A-BC67-C62D9C98011B}" destId="{9F78AC65-6F6D-4161-8443-4727A941EC4D}" srcOrd="0" destOrd="0" presId="urn:microsoft.com/office/officeart/2005/8/layout/lProcess2"/>
    <dgm:cxn modelId="{FE6D1340-857B-4DA4-9182-6A7CD09B3C3E}" type="presParOf" srcId="{34FC71B7-BF6B-4D22-AFFA-BBC99A62CBAC}" destId="{B5D14E70-2D9F-4D17-BC10-181271A411E4}" srcOrd="0" destOrd="0" presId="urn:microsoft.com/office/officeart/2005/8/layout/lProcess2"/>
    <dgm:cxn modelId="{CDDFF984-7051-4CD4-B28F-6734D2ECF29E}" type="presParOf" srcId="{B5D14E70-2D9F-4D17-BC10-181271A411E4}" destId="{7F307FAA-772A-4B17-8B08-D60F961FDB32}" srcOrd="0" destOrd="0" presId="urn:microsoft.com/office/officeart/2005/8/layout/lProcess2"/>
    <dgm:cxn modelId="{6994C208-CF4E-44FE-B757-3C5CC51B8902}" type="presParOf" srcId="{B5D14E70-2D9F-4D17-BC10-181271A411E4}" destId="{A9EFF01E-82C4-4374-B2AD-77A8DFD3E703}" srcOrd="1" destOrd="0" presId="urn:microsoft.com/office/officeart/2005/8/layout/lProcess2"/>
    <dgm:cxn modelId="{A81EE6DA-5238-43E1-AB13-E1A1ACDE6499}" type="presParOf" srcId="{B5D14E70-2D9F-4D17-BC10-181271A411E4}" destId="{50521486-1133-4EB3-A3D4-CBC9E76D00BC}" srcOrd="2" destOrd="0" presId="urn:microsoft.com/office/officeart/2005/8/layout/lProcess2"/>
    <dgm:cxn modelId="{2748D046-9FFB-4C1C-B0EF-0EF2DEACE677}" type="presParOf" srcId="{50521486-1133-4EB3-A3D4-CBC9E76D00BC}" destId="{49C07A69-90B8-4676-98E9-D5EECC9B5606}" srcOrd="0" destOrd="0" presId="urn:microsoft.com/office/officeart/2005/8/layout/lProcess2"/>
    <dgm:cxn modelId="{94899E17-DA93-4968-BBFD-F42DD7930C69}" type="presParOf" srcId="{49C07A69-90B8-4676-98E9-D5EECC9B5606}" destId="{9F78AC65-6F6D-4161-8443-4727A941EC4D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0423F42-D0CA-4B9C-A1E5-E77777830F9C}" type="doc">
      <dgm:prSet loTypeId="urn:microsoft.com/office/officeart/2005/8/layout/lProcess2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tr-TR"/>
        </a:p>
      </dgm:t>
    </dgm:pt>
    <dgm:pt modelId="{D086A1DE-AC67-4688-9373-AF6161FAE181}">
      <dgm:prSet custT="1"/>
      <dgm:spPr/>
      <dgm:t>
        <a:bodyPr/>
        <a:lstStyle/>
        <a:p>
          <a:pPr algn="ctr" rtl="0"/>
          <a:endParaRPr lang="tr-TR" sz="2400" b="1" dirty="0" smtClean="0"/>
        </a:p>
        <a:p>
          <a:pPr algn="ctr" rtl="0"/>
          <a:r>
            <a:rPr lang="tr-TR" sz="2400" b="1" dirty="0" smtClean="0"/>
            <a:t>Örnek bir projenin «</a:t>
          </a:r>
          <a:r>
            <a:rPr lang="tr-TR" sz="2400" b="1" u="sng" dirty="0" smtClean="0"/>
            <a:t>Ölçme ve Değerlendirme</a:t>
          </a:r>
          <a:r>
            <a:rPr lang="tr-TR" sz="2400" b="1" dirty="0" smtClean="0"/>
            <a:t>» bölümünde;</a:t>
          </a:r>
          <a:endParaRPr lang="tr-TR" sz="2400" b="1" dirty="0"/>
        </a:p>
      </dgm:t>
    </dgm:pt>
    <dgm:pt modelId="{1E78B887-CE88-4BBF-AB28-AEA0C814D2DC}" type="parTrans" cxnId="{D4B5E207-51A9-4A8E-B2E6-06B986FDB4EC}">
      <dgm:prSet/>
      <dgm:spPr/>
      <dgm:t>
        <a:bodyPr/>
        <a:lstStyle/>
        <a:p>
          <a:endParaRPr lang="tr-TR"/>
        </a:p>
      </dgm:t>
    </dgm:pt>
    <dgm:pt modelId="{528B064C-0BE1-4926-AAE9-6ACC7BBC0885}" type="sibTrans" cxnId="{D4B5E207-51A9-4A8E-B2E6-06B986FDB4EC}">
      <dgm:prSet/>
      <dgm:spPr/>
      <dgm:t>
        <a:bodyPr/>
        <a:lstStyle/>
        <a:p>
          <a:endParaRPr lang="tr-TR"/>
        </a:p>
      </dgm:t>
    </dgm:pt>
    <dgm:pt modelId="{9F8469E0-CF94-4D0A-BC67-C62D9C98011B}">
      <dgm:prSet custT="1"/>
      <dgm:spPr/>
      <dgm:t>
        <a:bodyPr/>
        <a:lstStyle/>
        <a:p>
          <a:pPr algn="just" rtl="0"/>
          <a:r>
            <a:rPr lang="tr-TR" sz="2100" b="1" dirty="0" smtClean="0"/>
            <a:t>Hangi araçların kullanılacağı </a:t>
          </a:r>
          <a:r>
            <a:rPr lang="tr-TR" sz="2100" dirty="0" smtClean="0"/>
            <a:t>ile ilgili ayrıntılı bilgi verilmiştir. </a:t>
          </a:r>
          <a:endParaRPr lang="tr-TR" sz="2100" dirty="0"/>
        </a:p>
      </dgm:t>
    </dgm:pt>
    <dgm:pt modelId="{703C48FE-3461-4854-8E8A-B7104D713E6D}" type="parTrans" cxnId="{8558A4A8-E070-4638-9B1C-1B0531FC83BF}">
      <dgm:prSet/>
      <dgm:spPr/>
      <dgm:t>
        <a:bodyPr/>
        <a:lstStyle/>
        <a:p>
          <a:endParaRPr lang="tr-TR"/>
        </a:p>
      </dgm:t>
    </dgm:pt>
    <dgm:pt modelId="{1A7C8BC5-54C8-4D5F-9CC1-B6B305688663}" type="sibTrans" cxnId="{8558A4A8-E070-4638-9B1C-1B0531FC83BF}">
      <dgm:prSet/>
      <dgm:spPr/>
      <dgm:t>
        <a:bodyPr/>
        <a:lstStyle/>
        <a:p>
          <a:endParaRPr lang="tr-TR"/>
        </a:p>
      </dgm:t>
    </dgm:pt>
    <dgm:pt modelId="{342920EE-3857-4482-92B8-E1571C865CEC}">
      <dgm:prSet custT="1"/>
      <dgm:spPr/>
      <dgm:t>
        <a:bodyPr/>
        <a:lstStyle/>
        <a:p>
          <a:pPr algn="just" rtl="0"/>
          <a:r>
            <a:rPr lang="tr-TR" sz="2100" dirty="0" smtClean="0"/>
            <a:t>Hazırsa bu </a:t>
          </a:r>
          <a:r>
            <a:rPr lang="tr-TR" sz="2100" b="1" dirty="0" smtClean="0"/>
            <a:t>araçların örneği </a:t>
          </a:r>
          <a:r>
            <a:rPr lang="tr-TR" sz="2100" b="0" dirty="0" smtClean="0"/>
            <a:t>proje</a:t>
          </a:r>
          <a:r>
            <a:rPr lang="tr-TR" sz="2100" b="1" dirty="0" smtClean="0"/>
            <a:t> </a:t>
          </a:r>
          <a:r>
            <a:rPr lang="tr-TR" sz="2100" dirty="0" smtClean="0"/>
            <a:t>öneri formunda paylaşılmştır.</a:t>
          </a:r>
          <a:endParaRPr lang="tr-TR" sz="2100" dirty="0"/>
        </a:p>
      </dgm:t>
    </dgm:pt>
    <dgm:pt modelId="{04327288-FF8D-4ABA-99AF-83BEC5D3A076}" type="parTrans" cxnId="{9B98AB7B-901F-4DC8-9CDD-B4CDF5064A40}">
      <dgm:prSet/>
      <dgm:spPr/>
      <dgm:t>
        <a:bodyPr/>
        <a:lstStyle/>
        <a:p>
          <a:endParaRPr lang="tr-TR"/>
        </a:p>
      </dgm:t>
    </dgm:pt>
    <dgm:pt modelId="{68B26AC6-7BCD-4B1E-8057-036C098EABC3}" type="sibTrans" cxnId="{9B98AB7B-901F-4DC8-9CDD-B4CDF5064A40}">
      <dgm:prSet/>
      <dgm:spPr/>
      <dgm:t>
        <a:bodyPr/>
        <a:lstStyle/>
        <a:p>
          <a:endParaRPr lang="tr-TR"/>
        </a:p>
      </dgm:t>
    </dgm:pt>
    <dgm:pt modelId="{34FC71B7-BF6B-4D22-AFFA-BBC99A62CBAC}" type="pres">
      <dgm:prSet presAssocID="{D0423F42-D0CA-4B9C-A1E5-E77777830F9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5D14E70-2D9F-4D17-BC10-181271A411E4}" type="pres">
      <dgm:prSet presAssocID="{D086A1DE-AC67-4688-9373-AF6161FAE181}" presName="compNode" presStyleCnt="0"/>
      <dgm:spPr/>
      <dgm:t>
        <a:bodyPr/>
        <a:lstStyle/>
        <a:p>
          <a:endParaRPr lang="tr-TR"/>
        </a:p>
      </dgm:t>
    </dgm:pt>
    <dgm:pt modelId="{7F307FAA-772A-4B17-8B08-D60F961FDB32}" type="pres">
      <dgm:prSet presAssocID="{D086A1DE-AC67-4688-9373-AF6161FAE181}" presName="aNode" presStyleLbl="bgShp" presStyleIdx="0" presStyleCnt="1" custLinFactNeighborX="-49" custLinFactNeighborY="-1306"/>
      <dgm:spPr/>
      <dgm:t>
        <a:bodyPr/>
        <a:lstStyle/>
        <a:p>
          <a:endParaRPr lang="tr-TR"/>
        </a:p>
      </dgm:t>
    </dgm:pt>
    <dgm:pt modelId="{A9EFF01E-82C4-4374-B2AD-77A8DFD3E703}" type="pres">
      <dgm:prSet presAssocID="{D086A1DE-AC67-4688-9373-AF6161FAE181}" presName="textNode" presStyleLbl="bgShp" presStyleIdx="0" presStyleCnt="1"/>
      <dgm:spPr/>
      <dgm:t>
        <a:bodyPr/>
        <a:lstStyle/>
        <a:p>
          <a:endParaRPr lang="tr-TR"/>
        </a:p>
      </dgm:t>
    </dgm:pt>
    <dgm:pt modelId="{50521486-1133-4EB3-A3D4-CBC9E76D00BC}" type="pres">
      <dgm:prSet presAssocID="{D086A1DE-AC67-4688-9373-AF6161FAE181}" presName="compChildNode" presStyleCnt="0"/>
      <dgm:spPr/>
      <dgm:t>
        <a:bodyPr/>
        <a:lstStyle/>
        <a:p>
          <a:endParaRPr lang="tr-TR"/>
        </a:p>
      </dgm:t>
    </dgm:pt>
    <dgm:pt modelId="{49C07A69-90B8-4676-98E9-D5EECC9B5606}" type="pres">
      <dgm:prSet presAssocID="{D086A1DE-AC67-4688-9373-AF6161FAE181}" presName="theInnerList" presStyleCnt="0"/>
      <dgm:spPr/>
      <dgm:t>
        <a:bodyPr/>
        <a:lstStyle/>
        <a:p>
          <a:endParaRPr lang="tr-TR"/>
        </a:p>
      </dgm:t>
    </dgm:pt>
    <dgm:pt modelId="{9F78AC65-6F6D-4161-8443-4727A941EC4D}" type="pres">
      <dgm:prSet presAssocID="{9F8469E0-CF94-4D0A-BC67-C62D9C98011B}" presName="childNode" presStyleLbl="node1" presStyleIdx="0" presStyleCnt="2" custScaleX="108537" custScaleY="36635" custLinFactNeighborX="183" custLinFactNeighborY="1288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4B8BAA4-36F1-4D85-A287-D268FF5EC55C}" type="pres">
      <dgm:prSet presAssocID="{9F8469E0-CF94-4D0A-BC67-C62D9C98011B}" presName="aSpace2" presStyleCnt="0"/>
      <dgm:spPr/>
    </dgm:pt>
    <dgm:pt modelId="{8ACD74C2-6820-4D2C-A789-D89B0E4FBA5D}" type="pres">
      <dgm:prSet presAssocID="{342920EE-3857-4482-92B8-E1571C865CEC}" presName="childNode" presStyleLbl="node1" presStyleIdx="1" presStyleCnt="2" custScaleX="108903" custScaleY="4413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558A4A8-E070-4638-9B1C-1B0531FC83BF}" srcId="{D086A1DE-AC67-4688-9373-AF6161FAE181}" destId="{9F8469E0-CF94-4D0A-BC67-C62D9C98011B}" srcOrd="0" destOrd="0" parTransId="{703C48FE-3461-4854-8E8A-B7104D713E6D}" sibTransId="{1A7C8BC5-54C8-4D5F-9CC1-B6B305688663}"/>
    <dgm:cxn modelId="{3FC5DA2A-86C4-458C-8DA6-9ABC817F53FE}" type="presOf" srcId="{D0423F42-D0CA-4B9C-A1E5-E77777830F9C}" destId="{34FC71B7-BF6B-4D22-AFFA-BBC99A62CBAC}" srcOrd="0" destOrd="0" presId="urn:microsoft.com/office/officeart/2005/8/layout/lProcess2"/>
    <dgm:cxn modelId="{49A5AD4C-A97D-4957-852A-CCEF33D53271}" type="presOf" srcId="{9F8469E0-CF94-4D0A-BC67-C62D9C98011B}" destId="{9F78AC65-6F6D-4161-8443-4727A941EC4D}" srcOrd="0" destOrd="0" presId="urn:microsoft.com/office/officeart/2005/8/layout/lProcess2"/>
    <dgm:cxn modelId="{D4B5E207-51A9-4A8E-B2E6-06B986FDB4EC}" srcId="{D0423F42-D0CA-4B9C-A1E5-E77777830F9C}" destId="{D086A1DE-AC67-4688-9373-AF6161FAE181}" srcOrd="0" destOrd="0" parTransId="{1E78B887-CE88-4BBF-AB28-AEA0C814D2DC}" sibTransId="{528B064C-0BE1-4926-AAE9-6ACC7BBC0885}"/>
    <dgm:cxn modelId="{03AF9DC1-6678-46A0-BFB8-1928D474B193}" type="presOf" srcId="{342920EE-3857-4482-92B8-E1571C865CEC}" destId="{8ACD74C2-6820-4D2C-A789-D89B0E4FBA5D}" srcOrd="0" destOrd="0" presId="urn:microsoft.com/office/officeart/2005/8/layout/lProcess2"/>
    <dgm:cxn modelId="{439D3026-FF1C-419C-98DD-DFB193BF5D9E}" type="presOf" srcId="{D086A1DE-AC67-4688-9373-AF6161FAE181}" destId="{7F307FAA-772A-4B17-8B08-D60F961FDB32}" srcOrd="0" destOrd="0" presId="urn:microsoft.com/office/officeart/2005/8/layout/lProcess2"/>
    <dgm:cxn modelId="{9B98AB7B-901F-4DC8-9CDD-B4CDF5064A40}" srcId="{D086A1DE-AC67-4688-9373-AF6161FAE181}" destId="{342920EE-3857-4482-92B8-E1571C865CEC}" srcOrd="1" destOrd="0" parTransId="{04327288-FF8D-4ABA-99AF-83BEC5D3A076}" sibTransId="{68B26AC6-7BCD-4B1E-8057-036C098EABC3}"/>
    <dgm:cxn modelId="{39865C8A-0882-41AC-B324-819C7160DF30}" type="presOf" srcId="{D086A1DE-AC67-4688-9373-AF6161FAE181}" destId="{A9EFF01E-82C4-4374-B2AD-77A8DFD3E703}" srcOrd="1" destOrd="0" presId="urn:microsoft.com/office/officeart/2005/8/layout/lProcess2"/>
    <dgm:cxn modelId="{37CF05FF-983A-4B2A-9843-799638E9E56F}" type="presParOf" srcId="{34FC71B7-BF6B-4D22-AFFA-BBC99A62CBAC}" destId="{B5D14E70-2D9F-4D17-BC10-181271A411E4}" srcOrd="0" destOrd="0" presId="urn:microsoft.com/office/officeart/2005/8/layout/lProcess2"/>
    <dgm:cxn modelId="{8A9DB845-050E-473F-8E0C-DB7A5F2C9D39}" type="presParOf" srcId="{B5D14E70-2D9F-4D17-BC10-181271A411E4}" destId="{7F307FAA-772A-4B17-8B08-D60F961FDB32}" srcOrd="0" destOrd="0" presId="urn:microsoft.com/office/officeart/2005/8/layout/lProcess2"/>
    <dgm:cxn modelId="{6548305A-8103-4C9E-94C8-10BB95860475}" type="presParOf" srcId="{B5D14E70-2D9F-4D17-BC10-181271A411E4}" destId="{A9EFF01E-82C4-4374-B2AD-77A8DFD3E703}" srcOrd="1" destOrd="0" presId="urn:microsoft.com/office/officeart/2005/8/layout/lProcess2"/>
    <dgm:cxn modelId="{3CB446BD-999A-4DB2-AB16-B289295EA48D}" type="presParOf" srcId="{B5D14E70-2D9F-4D17-BC10-181271A411E4}" destId="{50521486-1133-4EB3-A3D4-CBC9E76D00BC}" srcOrd="2" destOrd="0" presId="urn:microsoft.com/office/officeart/2005/8/layout/lProcess2"/>
    <dgm:cxn modelId="{54D83B30-F007-4F05-87C1-630107964F4D}" type="presParOf" srcId="{50521486-1133-4EB3-A3D4-CBC9E76D00BC}" destId="{49C07A69-90B8-4676-98E9-D5EECC9B5606}" srcOrd="0" destOrd="0" presId="urn:microsoft.com/office/officeart/2005/8/layout/lProcess2"/>
    <dgm:cxn modelId="{5FA4D5CC-1F3B-425B-8FF2-7F402F2F0AA3}" type="presParOf" srcId="{49C07A69-90B8-4676-98E9-D5EECC9B5606}" destId="{9F78AC65-6F6D-4161-8443-4727A941EC4D}" srcOrd="0" destOrd="0" presId="urn:microsoft.com/office/officeart/2005/8/layout/lProcess2"/>
    <dgm:cxn modelId="{0C677847-F4BF-4EE7-BB51-C7569A481E4F}" type="presParOf" srcId="{49C07A69-90B8-4676-98E9-D5EECC9B5606}" destId="{F4B8BAA4-36F1-4D85-A287-D268FF5EC55C}" srcOrd="1" destOrd="0" presId="urn:microsoft.com/office/officeart/2005/8/layout/lProcess2"/>
    <dgm:cxn modelId="{1D6B1E47-0DC5-4C9D-B07D-B57CFFEDC89E}" type="presParOf" srcId="{49C07A69-90B8-4676-98E9-D5EECC9B5606}" destId="{8ACD74C2-6820-4D2C-A789-D89B0E4FBA5D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D0423F42-D0CA-4B9C-A1E5-E77777830F9C}" type="doc">
      <dgm:prSet loTypeId="urn:microsoft.com/office/officeart/2008/layout/PictureAccentList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tr-TR"/>
        </a:p>
      </dgm:t>
    </dgm:pt>
    <dgm:pt modelId="{D086A1DE-AC67-4688-9373-AF6161FAE181}">
      <dgm:prSet custT="1"/>
      <dgm:spPr/>
      <dgm:t>
        <a:bodyPr/>
        <a:lstStyle/>
        <a:p>
          <a:pPr algn="ctr" rtl="0"/>
          <a:r>
            <a:rPr lang="tr-TR" sz="2400" b="1" dirty="0" smtClean="0"/>
            <a:t>Örnek bir projenin «</a:t>
          </a:r>
          <a:r>
            <a:rPr lang="tr-TR" sz="2400" b="1" u="sng" dirty="0" smtClean="0"/>
            <a:t>Yaygın Etkisi</a:t>
          </a:r>
          <a:r>
            <a:rPr lang="tr-TR" sz="2400" b="1" dirty="0" smtClean="0"/>
            <a:t>» planlamasında;</a:t>
          </a:r>
          <a:endParaRPr lang="tr-TR" sz="2400" b="1" dirty="0"/>
        </a:p>
      </dgm:t>
    </dgm:pt>
    <dgm:pt modelId="{1E78B887-CE88-4BBF-AB28-AEA0C814D2DC}" type="parTrans" cxnId="{D4B5E207-51A9-4A8E-B2E6-06B986FDB4EC}">
      <dgm:prSet/>
      <dgm:spPr/>
      <dgm:t>
        <a:bodyPr/>
        <a:lstStyle/>
        <a:p>
          <a:endParaRPr lang="tr-TR"/>
        </a:p>
      </dgm:t>
    </dgm:pt>
    <dgm:pt modelId="{528B064C-0BE1-4926-AAE9-6ACC7BBC0885}" type="sibTrans" cxnId="{D4B5E207-51A9-4A8E-B2E6-06B986FDB4EC}">
      <dgm:prSet/>
      <dgm:spPr/>
      <dgm:t>
        <a:bodyPr/>
        <a:lstStyle/>
        <a:p>
          <a:endParaRPr lang="tr-TR"/>
        </a:p>
      </dgm:t>
    </dgm:pt>
    <dgm:pt modelId="{9F8469E0-CF94-4D0A-BC67-C62D9C98011B}">
      <dgm:prSet custT="1"/>
      <dgm:spPr/>
      <dgm:t>
        <a:bodyPr/>
        <a:lstStyle/>
        <a:p>
          <a:pPr algn="just" rtl="0"/>
          <a:r>
            <a:rPr lang="tr-TR" sz="2100" dirty="0" smtClean="0"/>
            <a:t>Projenin </a:t>
          </a:r>
          <a:r>
            <a:rPr lang="tr-TR" sz="2100" b="1" dirty="0" smtClean="0"/>
            <a:t>hedef kitlesinin özellikleri, katılımcı sayısı, seçim kriterleri </a:t>
          </a:r>
          <a:r>
            <a:rPr lang="tr-TR" sz="2100" dirty="0" smtClean="0"/>
            <a:t>ile ilgili ayrıntılı bilgi mevcuttur.</a:t>
          </a:r>
        </a:p>
      </dgm:t>
    </dgm:pt>
    <dgm:pt modelId="{1A7C8BC5-54C8-4D5F-9CC1-B6B305688663}" type="sibTrans" cxnId="{8558A4A8-E070-4638-9B1C-1B0531FC83BF}">
      <dgm:prSet/>
      <dgm:spPr/>
      <dgm:t>
        <a:bodyPr/>
        <a:lstStyle/>
        <a:p>
          <a:endParaRPr lang="tr-TR"/>
        </a:p>
      </dgm:t>
    </dgm:pt>
    <dgm:pt modelId="{703C48FE-3461-4854-8E8A-B7104D713E6D}" type="parTrans" cxnId="{8558A4A8-E070-4638-9B1C-1B0531FC83BF}">
      <dgm:prSet/>
      <dgm:spPr/>
      <dgm:t>
        <a:bodyPr/>
        <a:lstStyle/>
        <a:p>
          <a:endParaRPr lang="tr-TR"/>
        </a:p>
      </dgm:t>
    </dgm:pt>
    <dgm:pt modelId="{4A5EF128-E412-49C8-8035-A80CDB268535}">
      <dgm:prSet custT="1"/>
      <dgm:spPr/>
      <dgm:t>
        <a:bodyPr/>
        <a:lstStyle/>
        <a:p>
          <a:pPr algn="just" rtl="0"/>
          <a:r>
            <a:rPr lang="tr-TR" sz="2100" b="1" dirty="0" smtClean="0"/>
            <a:t>Elektronik ortamların </a:t>
          </a:r>
          <a:r>
            <a:rPr lang="tr-TR" sz="2100" dirty="0" smtClean="0"/>
            <a:t>(web sitesi, sosyal ağ vb.) etkin kullanımı planlamıştır.</a:t>
          </a:r>
        </a:p>
      </dgm:t>
    </dgm:pt>
    <dgm:pt modelId="{1011A55C-2C98-422F-BEEE-9CE217EE59FB}" type="parTrans" cxnId="{C2C44E0B-D656-4CF2-9D33-FBEDC74BB514}">
      <dgm:prSet/>
      <dgm:spPr/>
      <dgm:t>
        <a:bodyPr/>
        <a:lstStyle/>
        <a:p>
          <a:endParaRPr lang="tr-TR"/>
        </a:p>
      </dgm:t>
    </dgm:pt>
    <dgm:pt modelId="{87AEDDCD-1C0E-4E1D-9C6C-28859BCF0883}" type="sibTrans" cxnId="{C2C44E0B-D656-4CF2-9D33-FBEDC74BB514}">
      <dgm:prSet/>
      <dgm:spPr/>
      <dgm:t>
        <a:bodyPr/>
        <a:lstStyle/>
        <a:p>
          <a:endParaRPr lang="tr-TR"/>
        </a:p>
      </dgm:t>
    </dgm:pt>
    <dgm:pt modelId="{DA4793A3-F7C6-4897-8778-8928AEA848D7}">
      <dgm:prSet custT="1"/>
      <dgm:spPr/>
      <dgm:t>
        <a:bodyPr/>
        <a:lstStyle/>
        <a:p>
          <a:pPr algn="just" rtl="0"/>
          <a:r>
            <a:rPr lang="tr-TR" sz="2100" dirty="0" smtClean="0"/>
            <a:t>Proje </a:t>
          </a:r>
          <a:r>
            <a:rPr lang="tr-TR" sz="2100" b="1" dirty="0" smtClean="0"/>
            <a:t>sonuçlarının yaygınlaştırılmasına </a:t>
          </a:r>
          <a:r>
            <a:rPr lang="tr-TR" sz="2100" dirty="0" smtClean="0"/>
            <a:t>ilişkin ayrıntılı ve somut bir plan yapılmıştır.</a:t>
          </a:r>
        </a:p>
      </dgm:t>
    </dgm:pt>
    <dgm:pt modelId="{C327ED85-552F-43AB-8503-0D562D50C6A8}" type="parTrans" cxnId="{FF83CC65-BA68-4E05-B39E-80B52900286E}">
      <dgm:prSet/>
      <dgm:spPr/>
      <dgm:t>
        <a:bodyPr/>
        <a:lstStyle/>
        <a:p>
          <a:endParaRPr lang="tr-TR"/>
        </a:p>
      </dgm:t>
    </dgm:pt>
    <dgm:pt modelId="{FC606AD6-E59C-465B-ACD8-BE316C425051}" type="sibTrans" cxnId="{FF83CC65-BA68-4E05-B39E-80B52900286E}">
      <dgm:prSet/>
      <dgm:spPr/>
      <dgm:t>
        <a:bodyPr/>
        <a:lstStyle/>
        <a:p>
          <a:endParaRPr lang="tr-TR"/>
        </a:p>
      </dgm:t>
    </dgm:pt>
    <dgm:pt modelId="{3ACF8065-25AB-4853-8924-CE889851624C}" type="pres">
      <dgm:prSet presAssocID="{D0423F42-D0CA-4B9C-A1E5-E77777830F9C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2F92450F-4BF3-4172-9757-D36F9049965F}" type="pres">
      <dgm:prSet presAssocID="{D086A1DE-AC67-4688-9373-AF6161FAE181}" presName="root" presStyleCnt="0">
        <dgm:presLayoutVars>
          <dgm:chMax/>
          <dgm:chPref val="4"/>
        </dgm:presLayoutVars>
      </dgm:prSet>
      <dgm:spPr/>
    </dgm:pt>
    <dgm:pt modelId="{ABF5959F-A4A4-4E15-9F48-933C46C34EE4}" type="pres">
      <dgm:prSet presAssocID="{D086A1DE-AC67-4688-9373-AF6161FAE181}" presName="rootComposite" presStyleCnt="0">
        <dgm:presLayoutVars/>
      </dgm:prSet>
      <dgm:spPr/>
    </dgm:pt>
    <dgm:pt modelId="{AF02A76A-5E61-4068-BE5F-7E8F13E0F7D0}" type="pres">
      <dgm:prSet presAssocID="{D086A1DE-AC67-4688-9373-AF6161FAE181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tr-TR"/>
        </a:p>
      </dgm:t>
    </dgm:pt>
    <dgm:pt modelId="{3B7D801A-72E3-4E27-9C9C-AD11AA8D65E8}" type="pres">
      <dgm:prSet presAssocID="{D086A1DE-AC67-4688-9373-AF6161FAE181}" presName="childShape" presStyleCnt="0">
        <dgm:presLayoutVars>
          <dgm:chMax val="0"/>
          <dgm:chPref val="0"/>
        </dgm:presLayoutVars>
      </dgm:prSet>
      <dgm:spPr/>
    </dgm:pt>
    <dgm:pt modelId="{DB158923-14AD-417B-84FC-AF692F2E8BB0}" type="pres">
      <dgm:prSet presAssocID="{9F8469E0-CF94-4D0A-BC67-C62D9C98011B}" presName="childComposite" presStyleCnt="0">
        <dgm:presLayoutVars>
          <dgm:chMax val="0"/>
          <dgm:chPref val="0"/>
        </dgm:presLayoutVars>
      </dgm:prSet>
      <dgm:spPr/>
    </dgm:pt>
    <dgm:pt modelId="{9A2C3736-6D35-44E5-AAB8-05D0FE6AC6BE}" type="pres">
      <dgm:prSet presAssocID="{9F8469E0-CF94-4D0A-BC67-C62D9C98011B}" presName="Image" presStyleLbl="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390933CA-868B-4F59-A49C-0BBD181FC48E}" type="pres">
      <dgm:prSet presAssocID="{9F8469E0-CF94-4D0A-BC67-C62D9C98011B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BCB30B1-4DCE-4F87-9333-C4955F3267C3}" type="pres">
      <dgm:prSet presAssocID="{4A5EF128-E412-49C8-8035-A80CDB268535}" presName="childComposite" presStyleCnt="0">
        <dgm:presLayoutVars>
          <dgm:chMax val="0"/>
          <dgm:chPref val="0"/>
        </dgm:presLayoutVars>
      </dgm:prSet>
      <dgm:spPr/>
    </dgm:pt>
    <dgm:pt modelId="{3B647B64-C61A-4499-926A-1119D46A9E3C}" type="pres">
      <dgm:prSet presAssocID="{4A5EF128-E412-49C8-8035-A80CDB268535}" presName="Image" presStyleLbl="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5D8E2A9F-2CFE-4FD4-A465-CCBE17D2A8DF}" type="pres">
      <dgm:prSet presAssocID="{4A5EF128-E412-49C8-8035-A80CDB268535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9D36F13-61A5-4DFC-986D-BBFE27AC1D07}" type="pres">
      <dgm:prSet presAssocID="{DA4793A3-F7C6-4897-8778-8928AEA848D7}" presName="childComposite" presStyleCnt="0">
        <dgm:presLayoutVars>
          <dgm:chMax val="0"/>
          <dgm:chPref val="0"/>
        </dgm:presLayoutVars>
      </dgm:prSet>
      <dgm:spPr/>
    </dgm:pt>
    <dgm:pt modelId="{201D706C-E65A-482C-BA52-A72EDA377F0E}" type="pres">
      <dgm:prSet presAssocID="{DA4793A3-F7C6-4897-8778-8928AEA848D7}" presName="Image" presStyleLbl="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0061A0D8-0682-4EB1-A653-552209D6CD9C}" type="pres">
      <dgm:prSet presAssocID="{DA4793A3-F7C6-4897-8778-8928AEA848D7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FF83CC65-BA68-4E05-B39E-80B52900286E}" srcId="{D086A1DE-AC67-4688-9373-AF6161FAE181}" destId="{DA4793A3-F7C6-4897-8778-8928AEA848D7}" srcOrd="2" destOrd="0" parTransId="{C327ED85-552F-43AB-8503-0D562D50C6A8}" sibTransId="{FC606AD6-E59C-465B-ACD8-BE316C425051}"/>
    <dgm:cxn modelId="{C2C44E0B-D656-4CF2-9D33-FBEDC74BB514}" srcId="{D086A1DE-AC67-4688-9373-AF6161FAE181}" destId="{4A5EF128-E412-49C8-8035-A80CDB268535}" srcOrd="1" destOrd="0" parTransId="{1011A55C-2C98-422F-BEEE-9CE217EE59FB}" sibTransId="{87AEDDCD-1C0E-4E1D-9C6C-28859BCF0883}"/>
    <dgm:cxn modelId="{43766448-D9F4-4CA9-8DF4-F007986B21F4}" type="presOf" srcId="{D086A1DE-AC67-4688-9373-AF6161FAE181}" destId="{AF02A76A-5E61-4068-BE5F-7E8F13E0F7D0}" srcOrd="0" destOrd="0" presId="urn:microsoft.com/office/officeart/2008/layout/PictureAccentList"/>
    <dgm:cxn modelId="{D4B5E207-51A9-4A8E-B2E6-06B986FDB4EC}" srcId="{D0423F42-D0CA-4B9C-A1E5-E77777830F9C}" destId="{D086A1DE-AC67-4688-9373-AF6161FAE181}" srcOrd="0" destOrd="0" parTransId="{1E78B887-CE88-4BBF-AB28-AEA0C814D2DC}" sibTransId="{528B064C-0BE1-4926-AAE9-6ACC7BBC0885}"/>
    <dgm:cxn modelId="{8558A4A8-E070-4638-9B1C-1B0531FC83BF}" srcId="{D086A1DE-AC67-4688-9373-AF6161FAE181}" destId="{9F8469E0-CF94-4D0A-BC67-C62D9C98011B}" srcOrd="0" destOrd="0" parTransId="{703C48FE-3461-4854-8E8A-B7104D713E6D}" sibTransId="{1A7C8BC5-54C8-4D5F-9CC1-B6B305688663}"/>
    <dgm:cxn modelId="{E73A562D-3DE6-4F14-AECB-57E1EE1DEBB1}" type="presOf" srcId="{D0423F42-D0CA-4B9C-A1E5-E77777830F9C}" destId="{3ACF8065-25AB-4853-8924-CE889851624C}" srcOrd="0" destOrd="0" presId="urn:microsoft.com/office/officeart/2008/layout/PictureAccentList"/>
    <dgm:cxn modelId="{99465234-42F6-4E53-A85A-3638E8D6E26A}" type="presOf" srcId="{4A5EF128-E412-49C8-8035-A80CDB268535}" destId="{5D8E2A9F-2CFE-4FD4-A465-CCBE17D2A8DF}" srcOrd="0" destOrd="0" presId="urn:microsoft.com/office/officeart/2008/layout/PictureAccentList"/>
    <dgm:cxn modelId="{7D0176B6-827E-44E3-906A-8C4C8EDD7EF9}" type="presOf" srcId="{9F8469E0-CF94-4D0A-BC67-C62D9C98011B}" destId="{390933CA-868B-4F59-A49C-0BBD181FC48E}" srcOrd="0" destOrd="0" presId="urn:microsoft.com/office/officeart/2008/layout/PictureAccentList"/>
    <dgm:cxn modelId="{F73EE057-CC63-458E-9AD3-A40F96AD5662}" type="presOf" srcId="{DA4793A3-F7C6-4897-8778-8928AEA848D7}" destId="{0061A0D8-0682-4EB1-A653-552209D6CD9C}" srcOrd="0" destOrd="0" presId="urn:microsoft.com/office/officeart/2008/layout/PictureAccentList"/>
    <dgm:cxn modelId="{B2EED862-ED46-473B-867F-421CDAC092B7}" type="presParOf" srcId="{3ACF8065-25AB-4853-8924-CE889851624C}" destId="{2F92450F-4BF3-4172-9757-D36F9049965F}" srcOrd="0" destOrd="0" presId="urn:microsoft.com/office/officeart/2008/layout/PictureAccentList"/>
    <dgm:cxn modelId="{1F1DA3E2-2784-458F-AB56-C31FA87F6312}" type="presParOf" srcId="{2F92450F-4BF3-4172-9757-D36F9049965F}" destId="{ABF5959F-A4A4-4E15-9F48-933C46C34EE4}" srcOrd="0" destOrd="0" presId="urn:microsoft.com/office/officeart/2008/layout/PictureAccentList"/>
    <dgm:cxn modelId="{FDA18C2F-428E-47D9-B1FB-6271D76A9C6B}" type="presParOf" srcId="{ABF5959F-A4A4-4E15-9F48-933C46C34EE4}" destId="{AF02A76A-5E61-4068-BE5F-7E8F13E0F7D0}" srcOrd="0" destOrd="0" presId="urn:microsoft.com/office/officeart/2008/layout/PictureAccentList"/>
    <dgm:cxn modelId="{9964080C-D45E-46E8-A3C1-B4D22C52E3E5}" type="presParOf" srcId="{2F92450F-4BF3-4172-9757-D36F9049965F}" destId="{3B7D801A-72E3-4E27-9C9C-AD11AA8D65E8}" srcOrd="1" destOrd="0" presId="urn:microsoft.com/office/officeart/2008/layout/PictureAccentList"/>
    <dgm:cxn modelId="{4020B0DA-3F58-40C6-9768-C8AC5801254C}" type="presParOf" srcId="{3B7D801A-72E3-4E27-9C9C-AD11AA8D65E8}" destId="{DB158923-14AD-417B-84FC-AF692F2E8BB0}" srcOrd="0" destOrd="0" presId="urn:microsoft.com/office/officeart/2008/layout/PictureAccentList"/>
    <dgm:cxn modelId="{4E2B200C-9EE7-40E0-AE73-ABB232BB4193}" type="presParOf" srcId="{DB158923-14AD-417B-84FC-AF692F2E8BB0}" destId="{9A2C3736-6D35-44E5-AAB8-05D0FE6AC6BE}" srcOrd="0" destOrd="0" presId="urn:microsoft.com/office/officeart/2008/layout/PictureAccentList"/>
    <dgm:cxn modelId="{582AC616-C999-4036-899F-30BA9D826209}" type="presParOf" srcId="{DB158923-14AD-417B-84FC-AF692F2E8BB0}" destId="{390933CA-868B-4F59-A49C-0BBD181FC48E}" srcOrd="1" destOrd="0" presId="urn:microsoft.com/office/officeart/2008/layout/PictureAccentList"/>
    <dgm:cxn modelId="{84EAF356-4945-45C5-A7BD-50630EF76B1D}" type="presParOf" srcId="{3B7D801A-72E3-4E27-9C9C-AD11AA8D65E8}" destId="{8BCB30B1-4DCE-4F87-9333-C4955F3267C3}" srcOrd="1" destOrd="0" presId="urn:microsoft.com/office/officeart/2008/layout/PictureAccentList"/>
    <dgm:cxn modelId="{7765A204-6E6F-4B10-AFAD-866D35A460DA}" type="presParOf" srcId="{8BCB30B1-4DCE-4F87-9333-C4955F3267C3}" destId="{3B647B64-C61A-4499-926A-1119D46A9E3C}" srcOrd="0" destOrd="0" presId="urn:microsoft.com/office/officeart/2008/layout/PictureAccentList"/>
    <dgm:cxn modelId="{1B337357-0444-4A82-B288-6AE028CE4C8F}" type="presParOf" srcId="{8BCB30B1-4DCE-4F87-9333-C4955F3267C3}" destId="{5D8E2A9F-2CFE-4FD4-A465-CCBE17D2A8DF}" srcOrd="1" destOrd="0" presId="urn:microsoft.com/office/officeart/2008/layout/PictureAccentList"/>
    <dgm:cxn modelId="{B39ABF99-BB83-45DE-AD8F-5C67A468F5E5}" type="presParOf" srcId="{3B7D801A-72E3-4E27-9C9C-AD11AA8D65E8}" destId="{29D36F13-61A5-4DFC-986D-BBFE27AC1D07}" srcOrd="2" destOrd="0" presId="urn:microsoft.com/office/officeart/2008/layout/PictureAccentList"/>
    <dgm:cxn modelId="{A97C00C9-3AC5-46F4-BD82-46A7621B9ADC}" type="presParOf" srcId="{29D36F13-61A5-4DFC-986D-BBFE27AC1D07}" destId="{201D706C-E65A-482C-BA52-A72EDA377F0E}" srcOrd="0" destOrd="0" presId="urn:microsoft.com/office/officeart/2008/layout/PictureAccentList"/>
    <dgm:cxn modelId="{419A3059-15D2-4E70-9E9A-896C8DCE2506}" type="presParOf" srcId="{29D36F13-61A5-4DFC-986D-BBFE27AC1D07}" destId="{0061A0D8-0682-4EB1-A653-552209D6CD9C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DF304623-AAF9-41EA-B55B-7092F663F7B3}" type="doc">
      <dgm:prSet loTypeId="urn:microsoft.com/office/officeart/2005/8/layout/h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tr-TR"/>
        </a:p>
      </dgm:t>
    </dgm:pt>
    <dgm:pt modelId="{CFE5610A-7F81-4B6C-B1F1-6B23D2B4F78D}">
      <dgm:prSet custT="1"/>
      <dgm:spPr/>
      <dgm:t>
        <a:bodyPr/>
        <a:lstStyle/>
        <a:p>
          <a:pPr rtl="0"/>
          <a:r>
            <a:rPr lang="tr-TR" sz="2400" b="1" u="sng" dirty="0" smtClean="0"/>
            <a:t>4007 projelerinde </a:t>
          </a:r>
          <a:r>
            <a:rPr lang="tr-TR" sz="2400" b="1" dirty="0" smtClean="0"/>
            <a:t>özellikle;</a:t>
          </a:r>
          <a:endParaRPr lang="tr-TR" sz="2400" b="1" dirty="0"/>
        </a:p>
      </dgm:t>
    </dgm:pt>
    <dgm:pt modelId="{B5EE4B93-D0AC-42AB-9477-A72D2BA1F474}" type="parTrans" cxnId="{E08BE37C-6061-41FD-B644-B9861E280216}">
      <dgm:prSet/>
      <dgm:spPr/>
      <dgm:t>
        <a:bodyPr/>
        <a:lstStyle/>
        <a:p>
          <a:endParaRPr lang="tr-TR"/>
        </a:p>
      </dgm:t>
    </dgm:pt>
    <dgm:pt modelId="{CD22B7CF-136E-4150-80C5-6CD8C4B732B0}" type="sibTrans" cxnId="{E08BE37C-6061-41FD-B644-B9861E280216}">
      <dgm:prSet/>
      <dgm:spPr/>
      <dgm:t>
        <a:bodyPr/>
        <a:lstStyle/>
        <a:p>
          <a:endParaRPr lang="tr-TR"/>
        </a:p>
      </dgm:t>
    </dgm:pt>
    <dgm:pt modelId="{2EB0F9BE-BD27-4F6A-AAEB-AD8B32698D49}">
      <dgm:prSet/>
      <dgm:spPr/>
      <dgm:t>
        <a:bodyPr/>
        <a:lstStyle/>
        <a:p>
          <a:pPr algn="just" rtl="0"/>
          <a:r>
            <a:rPr lang="tr-TR" b="1" dirty="0" smtClean="0"/>
            <a:t>Hedef kitlenin farklı eğitim ve yaş düzeyinde</a:t>
          </a:r>
          <a:r>
            <a:rPr lang="tr-TR" dirty="0" smtClean="0"/>
            <a:t>ki kişilerden oluşması beklenmektedir.</a:t>
          </a:r>
          <a:endParaRPr lang="tr-TR" dirty="0"/>
        </a:p>
      </dgm:t>
    </dgm:pt>
    <dgm:pt modelId="{11A7FC77-6E7C-45C8-B97C-BD1DE69CC9F0}" type="parTrans" cxnId="{3D6A86C3-1B47-4AF4-9B17-A9DF4787DA8E}">
      <dgm:prSet/>
      <dgm:spPr/>
      <dgm:t>
        <a:bodyPr/>
        <a:lstStyle/>
        <a:p>
          <a:endParaRPr lang="tr-TR"/>
        </a:p>
      </dgm:t>
    </dgm:pt>
    <dgm:pt modelId="{C6625413-8300-44EA-BFC4-EF0D28AF67EC}" type="sibTrans" cxnId="{3D6A86C3-1B47-4AF4-9B17-A9DF4787DA8E}">
      <dgm:prSet/>
      <dgm:spPr/>
      <dgm:t>
        <a:bodyPr/>
        <a:lstStyle/>
        <a:p>
          <a:endParaRPr lang="tr-TR"/>
        </a:p>
      </dgm:t>
    </dgm:pt>
    <dgm:pt modelId="{8378A222-AEAB-4BCD-A104-C26C567B7F80}">
      <dgm:prSet/>
      <dgm:spPr/>
      <dgm:t>
        <a:bodyPr/>
        <a:lstStyle/>
        <a:p>
          <a:pPr algn="just" rtl="0"/>
          <a:r>
            <a:rPr lang="tr-TR" dirty="0" smtClean="0"/>
            <a:t>Geniş kitlelerin katılımı için projenin </a:t>
          </a:r>
          <a:r>
            <a:rPr lang="tr-TR" b="1" dirty="0" smtClean="0"/>
            <a:t>tanıtım faaliyetlerinin </a:t>
          </a:r>
          <a:r>
            <a:rPr lang="tr-TR" dirty="0" smtClean="0"/>
            <a:t>etkin planlanması gerekmektedir.</a:t>
          </a:r>
          <a:endParaRPr lang="tr-TR" dirty="0"/>
        </a:p>
      </dgm:t>
    </dgm:pt>
    <dgm:pt modelId="{6EA00BBF-98D9-4DD7-A637-E7FB0DEE6C9A}" type="parTrans" cxnId="{D5817322-37B7-4A18-8231-592F58B1A31C}">
      <dgm:prSet/>
      <dgm:spPr/>
      <dgm:t>
        <a:bodyPr/>
        <a:lstStyle/>
        <a:p>
          <a:endParaRPr lang="tr-TR"/>
        </a:p>
      </dgm:t>
    </dgm:pt>
    <dgm:pt modelId="{87AE53E5-38D6-4F9D-8524-9B26C430C823}" type="sibTrans" cxnId="{D5817322-37B7-4A18-8231-592F58B1A31C}">
      <dgm:prSet/>
      <dgm:spPr/>
      <dgm:t>
        <a:bodyPr/>
        <a:lstStyle/>
        <a:p>
          <a:endParaRPr lang="tr-TR"/>
        </a:p>
      </dgm:t>
    </dgm:pt>
    <dgm:pt modelId="{4AB0C5B8-D433-4FBE-AD8F-F91FEBE6B6E0}" type="pres">
      <dgm:prSet presAssocID="{DF304623-AAF9-41EA-B55B-7092F663F7B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58596C2-37DE-4AF3-85CE-F5BC453CE038}" type="pres">
      <dgm:prSet presAssocID="{CFE5610A-7F81-4B6C-B1F1-6B23D2B4F78D}" presName="composite" presStyleCnt="0"/>
      <dgm:spPr/>
    </dgm:pt>
    <dgm:pt modelId="{BBC33F69-8FBA-482C-947E-BF73F7CBFCBE}" type="pres">
      <dgm:prSet presAssocID="{CFE5610A-7F81-4B6C-B1F1-6B23D2B4F78D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30C0187-6CF3-4230-97EB-0C46CF331814}" type="pres">
      <dgm:prSet presAssocID="{CFE5610A-7F81-4B6C-B1F1-6B23D2B4F78D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E08BE37C-6061-41FD-B644-B9861E280216}" srcId="{DF304623-AAF9-41EA-B55B-7092F663F7B3}" destId="{CFE5610A-7F81-4B6C-B1F1-6B23D2B4F78D}" srcOrd="0" destOrd="0" parTransId="{B5EE4B93-D0AC-42AB-9477-A72D2BA1F474}" sibTransId="{CD22B7CF-136E-4150-80C5-6CD8C4B732B0}"/>
    <dgm:cxn modelId="{3D6A86C3-1B47-4AF4-9B17-A9DF4787DA8E}" srcId="{CFE5610A-7F81-4B6C-B1F1-6B23D2B4F78D}" destId="{2EB0F9BE-BD27-4F6A-AAEB-AD8B32698D49}" srcOrd="0" destOrd="0" parTransId="{11A7FC77-6E7C-45C8-B97C-BD1DE69CC9F0}" sibTransId="{C6625413-8300-44EA-BFC4-EF0D28AF67EC}"/>
    <dgm:cxn modelId="{E5CCB69D-FF82-4190-8D00-0349B827E568}" type="presOf" srcId="{CFE5610A-7F81-4B6C-B1F1-6B23D2B4F78D}" destId="{BBC33F69-8FBA-482C-947E-BF73F7CBFCBE}" srcOrd="0" destOrd="0" presId="urn:microsoft.com/office/officeart/2005/8/layout/hList1"/>
    <dgm:cxn modelId="{2BE740EE-12D7-42F1-BBDD-E2CE0C983FBC}" type="presOf" srcId="{2EB0F9BE-BD27-4F6A-AAEB-AD8B32698D49}" destId="{630C0187-6CF3-4230-97EB-0C46CF331814}" srcOrd="0" destOrd="0" presId="urn:microsoft.com/office/officeart/2005/8/layout/hList1"/>
    <dgm:cxn modelId="{D1D846EF-AA67-40EE-B0A9-E48A1A446223}" type="presOf" srcId="{8378A222-AEAB-4BCD-A104-C26C567B7F80}" destId="{630C0187-6CF3-4230-97EB-0C46CF331814}" srcOrd="0" destOrd="1" presId="urn:microsoft.com/office/officeart/2005/8/layout/hList1"/>
    <dgm:cxn modelId="{0D844B5D-5996-4E4D-9511-167E1A118AF8}" type="presOf" srcId="{DF304623-AAF9-41EA-B55B-7092F663F7B3}" destId="{4AB0C5B8-D433-4FBE-AD8F-F91FEBE6B6E0}" srcOrd="0" destOrd="0" presId="urn:microsoft.com/office/officeart/2005/8/layout/hList1"/>
    <dgm:cxn modelId="{D5817322-37B7-4A18-8231-592F58B1A31C}" srcId="{CFE5610A-7F81-4B6C-B1F1-6B23D2B4F78D}" destId="{8378A222-AEAB-4BCD-A104-C26C567B7F80}" srcOrd="1" destOrd="0" parTransId="{6EA00BBF-98D9-4DD7-A637-E7FB0DEE6C9A}" sibTransId="{87AE53E5-38D6-4F9D-8524-9B26C430C823}"/>
    <dgm:cxn modelId="{FFCE6848-C5EC-4A0E-BF2B-C525DF61B2DD}" type="presParOf" srcId="{4AB0C5B8-D433-4FBE-AD8F-F91FEBE6B6E0}" destId="{C58596C2-37DE-4AF3-85CE-F5BC453CE038}" srcOrd="0" destOrd="0" presId="urn:microsoft.com/office/officeart/2005/8/layout/hList1"/>
    <dgm:cxn modelId="{B698C236-55A9-4CE2-81CA-13EAC21EE26A}" type="presParOf" srcId="{C58596C2-37DE-4AF3-85CE-F5BC453CE038}" destId="{BBC33F69-8FBA-482C-947E-BF73F7CBFCBE}" srcOrd="0" destOrd="0" presId="urn:microsoft.com/office/officeart/2005/8/layout/hList1"/>
    <dgm:cxn modelId="{8D131E1E-8DAC-4448-AFB6-7B4FB331428A}" type="presParOf" srcId="{C58596C2-37DE-4AF3-85CE-F5BC453CE038}" destId="{630C0187-6CF3-4230-97EB-0C46CF33181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D0423F42-D0CA-4B9C-A1E5-E77777830F9C}" type="doc">
      <dgm:prSet loTypeId="urn:microsoft.com/office/officeart/2005/8/layout/lProcess2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tr-TR"/>
        </a:p>
      </dgm:t>
    </dgm:pt>
    <dgm:pt modelId="{D086A1DE-AC67-4688-9373-AF6161FAE181}">
      <dgm:prSet custT="1"/>
      <dgm:spPr/>
      <dgm:t>
        <a:bodyPr/>
        <a:lstStyle/>
        <a:p>
          <a:pPr algn="ctr" rtl="0"/>
          <a:r>
            <a:rPr lang="tr-TR" sz="2400" b="1" dirty="0" smtClean="0"/>
            <a:t>Örnek bir projenin «</a:t>
          </a:r>
          <a:r>
            <a:rPr lang="tr-TR" sz="2400" b="1" u="sng" dirty="0" smtClean="0"/>
            <a:t>Yapılabilirliği</a:t>
          </a:r>
          <a:r>
            <a:rPr lang="tr-TR" sz="2400" b="1" dirty="0" smtClean="0"/>
            <a:t>» ile ilgili kriterler doğrultusunda;</a:t>
          </a:r>
          <a:endParaRPr lang="tr-TR" sz="2400" b="1" dirty="0"/>
        </a:p>
      </dgm:t>
    </dgm:pt>
    <dgm:pt modelId="{1E78B887-CE88-4BBF-AB28-AEA0C814D2DC}" type="parTrans" cxnId="{D4B5E207-51A9-4A8E-B2E6-06B986FDB4EC}">
      <dgm:prSet/>
      <dgm:spPr/>
      <dgm:t>
        <a:bodyPr/>
        <a:lstStyle/>
        <a:p>
          <a:endParaRPr lang="tr-TR"/>
        </a:p>
      </dgm:t>
    </dgm:pt>
    <dgm:pt modelId="{528B064C-0BE1-4926-AAE9-6ACC7BBC0885}" type="sibTrans" cxnId="{D4B5E207-51A9-4A8E-B2E6-06B986FDB4EC}">
      <dgm:prSet/>
      <dgm:spPr/>
      <dgm:t>
        <a:bodyPr/>
        <a:lstStyle/>
        <a:p>
          <a:endParaRPr lang="tr-TR"/>
        </a:p>
      </dgm:t>
    </dgm:pt>
    <dgm:pt modelId="{9F8469E0-CF94-4D0A-BC67-C62D9C98011B}">
      <dgm:prSet custT="1"/>
      <dgm:spPr/>
      <dgm:t>
        <a:bodyPr/>
        <a:lstStyle/>
        <a:p>
          <a:pPr algn="just" rtl="0"/>
          <a:r>
            <a:rPr lang="tr-TR" sz="2100" b="1" dirty="0" smtClean="0"/>
            <a:t>Yürütücü kurum/kuruluşun imkanlarının kullanımı</a:t>
          </a:r>
          <a:r>
            <a:rPr lang="tr-TR" sz="2100" dirty="0" smtClean="0"/>
            <a:t>na ilişkin planlama yapılmış ve ayrıntılı bilgi verilmiştir.</a:t>
          </a:r>
        </a:p>
      </dgm:t>
    </dgm:pt>
    <dgm:pt modelId="{1A7C8BC5-54C8-4D5F-9CC1-B6B305688663}" type="sibTrans" cxnId="{8558A4A8-E070-4638-9B1C-1B0531FC83BF}">
      <dgm:prSet/>
      <dgm:spPr/>
      <dgm:t>
        <a:bodyPr/>
        <a:lstStyle/>
        <a:p>
          <a:endParaRPr lang="tr-TR"/>
        </a:p>
      </dgm:t>
    </dgm:pt>
    <dgm:pt modelId="{703C48FE-3461-4854-8E8A-B7104D713E6D}" type="parTrans" cxnId="{8558A4A8-E070-4638-9B1C-1B0531FC83BF}">
      <dgm:prSet/>
      <dgm:spPr/>
      <dgm:t>
        <a:bodyPr/>
        <a:lstStyle/>
        <a:p>
          <a:endParaRPr lang="tr-TR"/>
        </a:p>
      </dgm:t>
    </dgm:pt>
    <dgm:pt modelId="{D3924E4F-505D-477D-8692-C0BBC7B33C31}">
      <dgm:prSet custT="1"/>
      <dgm:spPr/>
      <dgm:t>
        <a:bodyPr/>
        <a:lstStyle/>
        <a:p>
          <a:pPr algn="just" rtl="0"/>
          <a:r>
            <a:rPr lang="tr-TR" sz="2100" dirty="0" smtClean="0"/>
            <a:t>İş birliğine gidilen kurum varsa </a:t>
          </a:r>
          <a:r>
            <a:rPr lang="tr-TR" sz="2100" b="1" dirty="0" smtClean="0"/>
            <a:t>destek mektupları ek olarak sunulmuş</a:t>
          </a:r>
          <a:r>
            <a:rPr lang="tr-TR" sz="2100" dirty="0" smtClean="0"/>
            <a:t> ve </a:t>
          </a:r>
          <a:r>
            <a:rPr lang="tr-TR" sz="2100" b="1" dirty="0" smtClean="0"/>
            <a:t>desteğin mahiyeti </a:t>
          </a:r>
          <a:r>
            <a:rPr lang="tr-TR" sz="2100" b="0" dirty="0" smtClean="0"/>
            <a:t>açıkça belirtilmiştir.</a:t>
          </a:r>
        </a:p>
      </dgm:t>
    </dgm:pt>
    <dgm:pt modelId="{5DBF5D05-5935-4473-9E36-058620676EDD}" type="parTrans" cxnId="{4F9348B7-EE0B-4D94-9760-ABD07B82930F}">
      <dgm:prSet/>
      <dgm:spPr/>
      <dgm:t>
        <a:bodyPr/>
        <a:lstStyle/>
        <a:p>
          <a:endParaRPr lang="tr-TR"/>
        </a:p>
      </dgm:t>
    </dgm:pt>
    <dgm:pt modelId="{467D7967-29E8-429E-922F-DD7CDD349D41}" type="sibTrans" cxnId="{4F9348B7-EE0B-4D94-9760-ABD07B82930F}">
      <dgm:prSet/>
      <dgm:spPr/>
      <dgm:t>
        <a:bodyPr/>
        <a:lstStyle/>
        <a:p>
          <a:endParaRPr lang="tr-TR"/>
        </a:p>
      </dgm:t>
    </dgm:pt>
    <dgm:pt modelId="{1CCE23AB-3C04-4A3B-81D5-DD4EA5E73A02}">
      <dgm:prSet custT="1"/>
      <dgm:spPr/>
      <dgm:t>
        <a:bodyPr/>
        <a:lstStyle/>
        <a:p>
          <a:pPr algn="just" rtl="0"/>
          <a:r>
            <a:rPr lang="tr-TR" sz="2100" b="1" dirty="0" smtClean="0"/>
            <a:t>Proje ekibinin özgeçmişleri </a:t>
          </a:r>
          <a:r>
            <a:rPr lang="tr-TR" sz="2100" dirty="0" smtClean="0"/>
            <a:t>güncel ve ayrıntılı olarak sunulmuştur.</a:t>
          </a:r>
        </a:p>
      </dgm:t>
    </dgm:pt>
    <dgm:pt modelId="{C59C9AEE-79AF-4C41-B9B2-1FCA700BAF6C}" type="parTrans" cxnId="{FC9C7177-73A8-4658-B056-2051BEBDA24F}">
      <dgm:prSet/>
      <dgm:spPr/>
      <dgm:t>
        <a:bodyPr/>
        <a:lstStyle/>
        <a:p>
          <a:endParaRPr lang="tr-TR"/>
        </a:p>
      </dgm:t>
    </dgm:pt>
    <dgm:pt modelId="{D58A08D4-6E6B-4132-BFA0-39BECE05353A}" type="sibTrans" cxnId="{FC9C7177-73A8-4658-B056-2051BEBDA24F}">
      <dgm:prSet/>
      <dgm:spPr/>
      <dgm:t>
        <a:bodyPr/>
        <a:lstStyle/>
        <a:p>
          <a:endParaRPr lang="tr-TR"/>
        </a:p>
      </dgm:t>
    </dgm:pt>
    <dgm:pt modelId="{E360E14B-DFE3-4D5E-9922-570C668CCF10}">
      <dgm:prSet custT="1"/>
      <dgm:spPr/>
      <dgm:t>
        <a:bodyPr/>
        <a:lstStyle/>
        <a:p>
          <a:pPr algn="just" rtl="0"/>
          <a:r>
            <a:rPr lang="tr-TR" sz="2100" dirty="0" smtClean="0"/>
            <a:t>Proje </a:t>
          </a:r>
          <a:r>
            <a:rPr lang="tr-TR" sz="2100" b="1" dirty="0" smtClean="0"/>
            <a:t>ortam, süresi </a:t>
          </a:r>
          <a:r>
            <a:rPr lang="tr-TR" sz="2100" b="0" dirty="0" smtClean="0"/>
            <a:t>ve</a:t>
          </a:r>
          <a:r>
            <a:rPr lang="tr-TR" sz="2100" b="1" dirty="0" smtClean="0"/>
            <a:t> bütçesine </a:t>
          </a:r>
          <a:r>
            <a:rPr lang="tr-TR" sz="2100" dirty="0" smtClean="0"/>
            <a:t>ilişkin planlamalar gerekçeleri ile birlikte açıklanmıştır.</a:t>
          </a:r>
        </a:p>
      </dgm:t>
    </dgm:pt>
    <dgm:pt modelId="{CA3EFE39-BE87-4096-8DBA-C4D3CFF5B792}" type="parTrans" cxnId="{21F1B9B8-3376-4D33-A4FB-B9DD154AED8F}">
      <dgm:prSet/>
      <dgm:spPr/>
      <dgm:t>
        <a:bodyPr/>
        <a:lstStyle/>
        <a:p>
          <a:endParaRPr lang="tr-TR"/>
        </a:p>
      </dgm:t>
    </dgm:pt>
    <dgm:pt modelId="{4F3D1469-48B7-42B6-BAEE-CB566119D7D0}" type="sibTrans" cxnId="{21F1B9B8-3376-4D33-A4FB-B9DD154AED8F}">
      <dgm:prSet/>
      <dgm:spPr/>
      <dgm:t>
        <a:bodyPr/>
        <a:lstStyle/>
        <a:p>
          <a:endParaRPr lang="tr-TR"/>
        </a:p>
      </dgm:t>
    </dgm:pt>
    <dgm:pt modelId="{C8505241-E3E4-43E4-9EA0-55D946D29E8D}">
      <dgm:prSet custT="1"/>
      <dgm:spPr/>
      <dgm:t>
        <a:bodyPr/>
        <a:lstStyle/>
        <a:p>
          <a:pPr algn="just" rtl="0"/>
          <a:r>
            <a:rPr lang="tr-TR" sz="2100" b="1" dirty="0" smtClean="0"/>
            <a:t>Çalışma takvimi </a:t>
          </a:r>
          <a:r>
            <a:rPr lang="tr-TR" sz="2100" dirty="0" smtClean="0"/>
            <a:t>ayrıntılı olarak sunulmuştur.</a:t>
          </a:r>
        </a:p>
      </dgm:t>
    </dgm:pt>
    <dgm:pt modelId="{FEAF1A2A-E8E2-413C-AF95-3B7738B22FC0}" type="parTrans" cxnId="{BAFE5123-988F-441C-AD55-2B1B10087F68}">
      <dgm:prSet/>
      <dgm:spPr/>
      <dgm:t>
        <a:bodyPr/>
        <a:lstStyle/>
        <a:p>
          <a:endParaRPr lang="tr-TR"/>
        </a:p>
      </dgm:t>
    </dgm:pt>
    <dgm:pt modelId="{06DC53C0-8259-498D-972B-1F5712E5BCCA}" type="sibTrans" cxnId="{BAFE5123-988F-441C-AD55-2B1B10087F68}">
      <dgm:prSet/>
      <dgm:spPr/>
      <dgm:t>
        <a:bodyPr/>
        <a:lstStyle/>
        <a:p>
          <a:endParaRPr lang="tr-TR"/>
        </a:p>
      </dgm:t>
    </dgm:pt>
    <dgm:pt modelId="{38BD97CF-FD59-49CC-9B6F-1A53C0384FB6}">
      <dgm:prSet custT="1"/>
      <dgm:spPr/>
      <dgm:t>
        <a:bodyPr/>
        <a:lstStyle/>
        <a:p>
          <a:pPr algn="just" rtl="0"/>
          <a:r>
            <a:rPr lang="tr-TR" sz="2100" dirty="0" smtClean="0"/>
            <a:t>Projenin planlandığı gibi yürütülememesine karşı alınmış önlemler (</a:t>
          </a:r>
          <a:r>
            <a:rPr lang="tr-TR" sz="2100" b="1" dirty="0" smtClean="0"/>
            <a:t>B Planı</a:t>
          </a:r>
          <a:r>
            <a:rPr lang="tr-TR" sz="2100" dirty="0" smtClean="0"/>
            <a:t>) ayrıntılı olarak planlanmıştır.</a:t>
          </a:r>
        </a:p>
      </dgm:t>
    </dgm:pt>
    <dgm:pt modelId="{2B46471E-DF6D-45C4-93C2-718B9283FFB9}" type="parTrans" cxnId="{3E3474F2-2040-405C-9B1F-342304FDEFC9}">
      <dgm:prSet/>
      <dgm:spPr/>
      <dgm:t>
        <a:bodyPr/>
        <a:lstStyle/>
        <a:p>
          <a:endParaRPr lang="tr-TR"/>
        </a:p>
      </dgm:t>
    </dgm:pt>
    <dgm:pt modelId="{843E7410-39AF-4CB6-A433-A8221565CBD7}" type="sibTrans" cxnId="{3E3474F2-2040-405C-9B1F-342304FDEFC9}">
      <dgm:prSet/>
      <dgm:spPr/>
      <dgm:t>
        <a:bodyPr/>
        <a:lstStyle/>
        <a:p>
          <a:endParaRPr lang="tr-TR"/>
        </a:p>
      </dgm:t>
    </dgm:pt>
    <dgm:pt modelId="{34FC71B7-BF6B-4D22-AFFA-BBC99A62CBAC}" type="pres">
      <dgm:prSet presAssocID="{D0423F42-D0CA-4B9C-A1E5-E77777830F9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5D14E70-2D9F-4D17-BC10-181271A411E4}" type="pres">
      <dgm:prSet presAssocID="{D086A1DE-AC67-4688-9373-AF6161FAE181}" presName="compNode" presStyleCnt="0"/>
      <dgm:spPr/>
      <dgm:t>
        <a:bodyPr/>
        <a:lstStyle/>
        <a:p>
          <a:endParaRPr lang="tr-TR"/>
        </a:p>
      </dgm:t>
    </dgm:pt>
    <dgm:pt modelId="{7F307FAA-772A-4B17-8B08-D60F961FDB32}" type="pres">
      <dgm:prSet presAssocID="{D086A1DE-AC67-4688-9373-AF6161FAE181}" presName="aNode" presStyleLbl="bgShp" presStyleIdx="0" presStyleCnt="1" custLinFactNeighborX="-49" custLinFactNeighborY="-743"/>
      <dgm:spPr/>
      <dgm:t>
        <a:bodyPr/>
        <a:lstStyle/>
        <a:p>
          <a:endParaRPr lang="tr-TR"/>
        </a:p>
      </dgm:t>
    </dgm:pt>
    <dgm:pt modelId="{A9EFF01E-82C4-4374-B2AD-77A8DFD3E703}" type="pres">
      <dgm:prSet presAssocID="{D086A1DE-AC67-4688-9373-AF6161FAE181}" presName="textNode" presStyleLbl="bgShp" presStyleIdx="0" presStyleCnt="1"/>
      <dgm:spPr/>
      <dgm:t>
        <a:bodyPr/>
        <a:lstStyle/>
        <a:p>
          <a:endParaRPr lang="tr-TR"/>
        </a:p>
      </dgm:t>
    </dgm:pt>
    <dgm:pt modelId="{50521486-1133-4EB3-A3D4-CBC9E76D00BC}" type="pres">
      <dgm:prSet presAssocID="{D086A1DE-AC67-4688-9373-AF6161FAE181}" presName="compChildNode" presStyleCnt="0"/>
      <dgm:spPr/>
      <dgm:t>
        <a:bodyPr/>
        <a:lstStyle/>
        <a:p>
          <a:endParaRPr lang="tr-TR"/>
        </a:p>
      </dgm:t>
    </dgm:pt>
    <dgm:pt modelId="{49C07A69-90B8-4676-98E9-D5EECC9B5606}" type="pres">
      <dgm:prSet presAssocID="{D086A1DE-AC67-4688-9373-AF6161FAE181}" presName="theInnerList" presStyleCnt="0"/>
      <dgm:spPr/>
      <dgm:t>
        <a:bodyPr/>
        <a:lstStyle/>
        <a:p>
          <a:endParaRPr lang="tr-TR"/>
        </a:p>
      </dgm:t>
    </dgm:pt>
    <dgm:pt modelId="{9F78AC65-6F6D-4161-8443-4727A941EC4D}" type="pres">
      <dgm:prSet presAssocID="{9F8469E0-CF94-4D0A-BC67-C62D9C98011B}" presName="childNode" presStyleLbl="node1" presStyleIdx="0" presStyleCnt="6" custScaleX="108537" custScaleY="196476" custLinFactY="-100000" custLinFactNeighborX="183" custLinFactNeighborY="-10192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EA33D1B-1EBB-46C9-ADA1-F066E5046AC6}" type="pres">
      <dgm:prSet presAssocID="{9F8469E0-CF94-4D0A-BC67-C62D9C98011B}" presName="aSpace2" presStyleCnt="0"/>
      <dgm:spPr/>
    </dgm:pt>
    <dgm:pt modelId="{C2A14FF6-2A99-49AE-BAC5-520AF2672309}" type="pres">
      <dgm:prSet presAssocID="{D3924E4F-505D-477D-8692-C0BBC7B33C31}" presName="childNode" presStyleLbl="node1" presStyleIdx="1" presStyleCnt="6" custScaleX="108431" custScaleY="184555" custLinFactY="-79712" custLinFactNeighborX="183" custLinFactNeighborY="-100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EEB1CC6-7F96-49C7-B39A-8479B7E7A81F}" type="pres">
      <dgm:prSet presAssocID="{D3924E4F-505D-477D-8692-C0BBC7B33C31}" presName="aSpace2" presStyleCnt="0"/>
      <dgm:spPr/>
    </dgm:pt>
    <dgm:pt modelId="{6FD1DE48-8B59-47A8-B9CE-CE655C27035C}" type="pres">
      <dgm:prSet presAssocID="{1CCE23AB-3C04-4A3B-81D5-DD4EA5E73A02}" presName="childNode" presStyleLbl="node1" presStyleIdx="2" presStyleCnt="6" custScaleX="108903" custScaleY="205925" custLinFactY="-58462" custLinFactNeighborY="-100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335E52D-D091-4EBF-9C86-BA36BD4865E5}" type="pres">
      <dgm:prSet presAssocID="{1CCE23AB-3C04-4A3B-81D5-DD4EA5E73A02}" presName="aSpace2" presStyleCnt="0"/>
      <dgm:spPr/>
    </dgm:pt>
    <dgm:pt modelId="{8ED63D17-ADC6-46B9-9D2B-3A6D48212B12}" type="pres">
      <dgm:prSet presAssocID="{E360E14B-DFE3-4D5E-9922-570C668CCF10}" presName="childNode" presStyleLbl="node1" presStyleIdx="3" presStyleCnt="6" custScaleX="108903" custScaleY="221668" custLinFactY="-28356" custLinFactNeighborY="-100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C883293-C303-47E1-B976-BE702D1C39C6}" type="pres">
      <dgm:prSet presAssocID="{E360E14B-DFE3-4D5E-9922-570C668CCF10}" presName="aSpace2" presStyleCnt="0"/>
      <dgm:spPr/>
    </dgm:pt>
    <dgm:pt modelId="{58F6DDF6-2F04-42C4-95BD-A54FF47D9CCC}" type="pres">
      <dgm:prSet presAssocID="{C8505241-E3E4-43E4-9EA0-55D946D29E8D}" presName="childNode" presStyleLbl="node1" presStyleIdx="4" presStyleCnt="6" custScaleX="108903" custScaleY="168121" custLinFactNeighborY="-6350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35A6E68-8A71-4F4C-9172-DC14716B41B0}" type="pres">
      <dgm:prSet presAssocID="{C8505241-E3E4-43E4-9EA0-55D946D29E8D}" presName="aSpace2" presStyleCnt="0"/>
      <dgm:spPr/>
    </dgm:pt>
    <dgm:pt modelId="{F0C9CFD1-9083-467E-9013-C6707A5326D2}" type="pres">
      <dgm:prSet presAssocID="{38BD97CF-FD59-49CC-9B6F-1A53C0384FB6}" presName="childNode" presStyleLbl="node1" presStyleIdx="5" presStyleCnt="6" custScaleX="108903" custScaleY="185354" custLinFactY="21247" custLinFactNeighborY="100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4B5E207-51A9-4A8E-B2E6-06B986FDB4EC}" srcId="{D0423F42-D0CA-4B9C-A1E5-E77777830F9C}" destId="{D086A1DE-AC67-4688-9373-AF6161FAE181}" srcOrd="0" destOrd="0" parTransId="{1E78B887-CE88-4BBF-AB28-AEA0C814D2DC}" sibTransId="{528B064C-0BE1-4926-AAE9-6ACC7BBC0885}"/>
    <dgm:cxn modelId="{BAFE5123-988F-441C-AD55-2B1B10087F68}" srcId="{D086A1DE-AC67-4688-9373-AF6161FAE181}" destId="{C8505241-E3E4-43E4-9EA0-55D946D29E8D}" srcOrd="4" destOrd="0" parTransId="{FEAF1A2A-E8E2-413C-AF95-3B7738B22FC0}" sibTransId="{06DC53C0-8259-498D-972B-1F5712E5BCCA}"/>
    <dgm:cxn modelId="{B534F335-5F2F-479B-B60A-52AD8BA35AD0}" type="presOf" srcId="{38BD97CF-FD59-49CC-9B6F-1A53C0384FB6}" destId="{F0C9CFD1-9083-467E-9013-C6707A5326D2}" srcOrd="0" destOrd="0" presId="urn:microsoft.com/office/officeart/2005/8/layout/lProcess2"/>
    <dgm:cxn modelId="{FC9C7177-73A8-4658-B056-2051BEBDA24F}" srcId="{D086A1DE-AC67-4688-9373-AF6161FAE181}" destId="{1CCE23AB-3C04-4A3B-81D5-DD4EA5E73A02}" srcOrd="2" destOrd="0" parTransId="{C59C9AEE-79AF-4C41-B9B2-1FCA700BAF6C}" sibTransId="{D58A08D4-6E6B-4132-BFA0-39BECE05353A}"/>
    <dgm:cxn modelId="{F6BF4C22-950D-493A-B1B1-3015AAE7338B}" type="presOf" srcId="{1CCE23AB-3C04-4A3B-81D5-DD4EA5E73A02}" destId="{6FD1DE48-8B59-47A8-B9CE-CE655C27035C}" srcOrd="0" destOrd="0" presId="urn:microsoft.com/office/officeart/2005/8/layout/lProcess2"/>
    <dgm:cxn modelId="{5296F9DD-4F8F-4446-ADF5-2D45EACB5167}" type="presOf" srcId="{D086A1DE-AC67-4688-9373-AF6161FAE181}" destId="{A9EFF01E-82C4-4374-B2AD-77A8DFD3E703}" srcOrd="1" destOrd="0" presId="urn:microsoft.com/office/officeart/2005/8/layout/lProcess2"/>
    <dgm:cxn modelId="{8C94E408-2018-4139-82FB-B23B265D1669}" type="presOf" srcId="{D0423F42-D0CA-4B9C-A1E5-E77777830F9C}" destId="{34FC71B7-BF6B-4D22-AFFA-BBC99A62CBAC}" srcOrd="0" destOrd="0" presId="urn:microsoft.com/office/officeart/2005/8/layout/lProcess2"/>
    <dgm:cxn modelId="{DEA09955-04CA-4866-8D96-090222AAB486}" type="presOf" srcId="{E360E14B-DFE3-4D5E-9922-570C668CCF10}" destId="{8ED63D17-ADC6-46B9-9D2B-3A6D48212B12}" srcOrd="0" destOrd="0" presId="urn:microsoft.com/office/officeart/2005/8/layout/lProcess2"/>
    <dgm:cxn modelId="{6439B763-FDF6-4A6E-B568-698140A6C4B8}" type="presOf" srcId="{D086A1DE-AC67-4688-9373-AF6161FAE181}" destId="{7F307FAA-772A-4B17-8B08-D60F961FDB32}" srcOrd="0" destOrd="0" presId="urn:microsoft.com/office/officeart/2005/8/layout/lProcess2"/>
    <dgm:cxn modelId="{3E3474F2-2040-405C-9B1F-342304FDEFC9}" srcId="{D086A1DE-AC67-4688-9373-AF6161FAE181}" destId="{38BD97CF-FD59-49CC-9B6F-1A53C0384FB6}" srcOrd="5" destOrd="0" parTransId="{2B46471E-DF6D-45C4-93C2-718B9283FFB9}" sibTransId="{843E7410-39AF-4CB6-A433-A8221565CBD7}"/>
    <dgm:cxn modelId="{13189148-2DB0-4F56-8AB7-38E67827AE15}" type="presOf" srcId="{D3924E4F-505D-477D-8692-C0BBC7B33C31}" destId="{C2A14FF6-2A99-49AE-BAC5-520AF2672309}" srcOrd="0" destOrd="0" presId="urn:microsoft.com/office/officeart/2005/8/layout/lProcess2"/>
    <dgm:cxn modelId="{467CB647-7294-4089-861C-DC8BD01B30B5}" type="presOf" srcId="{C8505241-E3E4-43E4-9EA0-55D946D29E8D}" destId="{58F6DDF6-2F04-42C4-95BD-A54FF47D9CCC}" srcOrd="0" destOrd="0" presId="urn:microsoft.com/office/officeart/2005/8/layout/lProcess2"/>
    <dgm:cxn modelId="{8558A4A8-E070-4638-9B1C-1B0531FC83BF}" srcId="{D086A1DE-AC67-4688-9373-AF6161FAE181}" destId="{9F8469E0-CF94-4D0A-BC67-C62D9C98011B}" srcOrd="0" destOrd="0" parTransId="{703C48FE-3461-4854-8E8A-B7104D713E6D}" sibTransId="{1A7C8BC5-54C8-4D5F-9CC1-B6B305688663}"/>
    <dgm:cxn modelId="{4F9348B7-EE0B-4D94-9760-ABD07B82930F}" srcId="{D086A1DE-AC67-4688-9373-AF6161FAE181}" destId="{D3924E4F-505D-477D-8692-C0BBC7B33C31}" srcOrd="1" destOrd="0" parTransId="{5DBF5D05-5935-4473-9E36-058620676EDD}" sibTransId="{467D7967-29E8-429E-922F-DD7CDD349D41}"/>
    <dgm:cxn modelId="{5F4951F0-C58A-44BA-8697-DAF76BDE7620}" type="presOf" srcId="{9F8469E0-CF94-4D0A-BC67-C62D9C98011B}" destId="{9F78AC65-6F6D-4161-8443-4727A941EC4D}" srcOrd="0" destOrd="0" presId="urn:microsoft.com/office/officeart/2005/8/layout/lProcess2"/>
    <dgm:cxn modelId="{21F1B9B8-3376-4D33-A4FB-B9DD154AED8F}" srcId="{D086A1DE-AC67-4688-9373-AF6161FAE181}" destId="{E360E14B-DFE3-4D5E-9922-570C668CCF10}" srcOrd="3" destOrd="0" parTransId="{CA3EFE39-BE87-4096-8DBA-C4D3CFF5B792}" sibTransId="{4F3D1469-48B7-42B6-BAEE-CB566119D7D0}"/>
    <dgm:cxn modelId="{07079E02-712B-4D33-8CE7-7F953FEEA6C1}" type="presParOf" srcId="{34FC71B7-BF6B-4D22-AFFA-BBC99A62CBAC}" destId="{B5D14E70-2D9F-4D17-BC10-181271A411E4}" srcOrd="0" destOrd="0" presId="urn:microsoft.com/office/officeart/2005/8/layout/lProcess2"/>
    <dgm:cxn modelId="{6683FC32-77A0-418E-B5CF-3E62DA94BD60}" type="presParOf" srcId="{B5D14E70-2D9F-4D17-BC10-181271A411E4}" destId="{7F307FAA-772A-4B17-8B08-D60F961FDB32}" srcOrd="0" destOrd="0" presId="urn:microsoft.com/office/officeart/2005/8/layout/lProcess2"/>
    <dgm:cxn modelId="{839CD3F8-C339-4059-804E-6D0106AEDC9D}" type="presParOf" srcId="{B5D14E70-2D9F-4D17-BC10-181271A411E4}" destId="{A9EFF01E-82C4-4374-B2AD-77A8DFD3E703}" srcOrd="1" destOrd="0" presId="urn:microsoft.com/office/officeart/2005/8/layout/lProcess2"/>
    <dgm:cxn modelId="{0418A264-9E63-4CC2-89DA-3E2E7735CDD4}" type="presParOf" srcId="{B5D14E70-2D9F-4D17-BC10-181271A411E4}" destId="{50521486-1133-4EB3-A3D4-CBC9E76D00BC}" srcOrd="2" destOrd="0" presId="urn:microsoft.com/office/officeart/2005/8/layout/lProcess2"/>
    <dgm:cxn modelId="{4E3E1597-9652-475C-AE89-E8A90292F301}" type="presParOf" srcId="{50521486-1133-4EB3-A3D4-CBC9E76D00BC}" destId="{49C07A69-90B8-4676-98E9-D5EECC9B5606}" srcOrd="0" destOrd="0" presId="urn:microsoft.com/office/officeart/2005/8/layout/lProcess2"/>
    <dgm:cxn modelId="{9C5EA4F4-0888-4B33-8BEE-A6B1F563AA7A}" type="presParOf" srcId="{49C07A69-90B8-4676-98E9-D5EECC9B5606}" destId="{9F78AC65-6F6D-4161-8443-4727A941EC4D}" srcOrd="0" destOrd="0" presId="urn:microsoft.com/office/officeart/2005/8/layout/lProcess2"/>
    <dgm:cxn modelId="{F3E0CBC3-145B-461A-903D-26E2473DE6C9}" type="presParOf" srcId="{49C07A69-90B8-4676-98E9-D5EECC9B5606}" destId="{3EA33D1B-1EBB-46C9-ADA1-F066E5046AC6}" srcOrd="1" destOrd="0" presId="urn:microsoft.com/office/officeart/2005/8/layout/lProcess2"/>
    <dgm:cxn modelId="{C3372162-C46D-434F-9070-2D02B0A94D10}" type="presParOf" srcId="{49C07A69-90B8-4676-98E9-D5EECC9B5606}" destId="{C2A14FF6-2A99-49AE-BAC5-520AF2672309}" srcOrd="2" destOrd="0" presId="urn:microsoft.com/office/officeart/2005/8/layout/lProcess2"/>
    <dgm:cxn modelId="{3AE08228-9D7E-4562-A81C-BE46D52E4D29}" type="presParOf" srcId="{49C07A69-90B8-4676-98E9-D5EECC9B5606}" destId="{DEEB1CC6-7F96-49C7-B39A-8479B7E7A81F}" srcOrd="3" destOrd="0" presId="urn:microsoft.com/office/officeart/2005/8/layout/lProcess2"/>
    <dgm:cxn modelId="{E1D969EA-AE49-4DAF-BC8F-0616BAF6C524}" type="presParOf" srcId="{49C07A69-90B8-4676-98E9-D5EECC9B5606}" destId="{6FD1DE48-8B59-47A8-B9CE-CE655C27035C}" srcOrd="4" destOrd="0" presId="urn:microsoft.com/office/officeart/2005/8/layout/lProcess2"/>
    <dgm:cxn modelId="{29A5008F-8A50-41D5-A1F2-C1F3BEA48625}" type="presParOf" srcId="{49C07A69-90B8-4676-98E9-D5EECC9B5606}" destId="{5335E52D-D091-4EBF-9C86-BA36BD4865E5}" srcOrd="5" destOrd="0" presId="urn:microsoft.com/office/officeart/2005/8/layout/lProcess2"/>
    <dgm:cxn modelId="{0EA4B2BC-DF4A-4B5D-994C-A80B5C88C658}" type="presParOf" srcId="{49C07A69-90B8-4676-98E9-D5EECC9B5606}" destId="{8ED63D17-ADC6-46B9-9D2B-3A6D48212B12}" srcOrd="6" destOrd="0" presId="urn:microsoft.com/office/officeart/2005/8/layout/lProcess2"/>
    <dgm:cxn modelId="{BCAF3F14-4A85-421C-B2E3-6A1BB64ED062}" type="presParOf" srcId="{49C07A69-90B8-4676-98E9-D5EECC9B5606}" destId="{1C883293-C303-47E1-B976-BE702D1C39C6}" srcOrd="7" destOrd="0" presId="urn:microsoft.com/office/officeart/2005/8/layout/lProcess2"/>
    <dgm:cxn modelId="{A330F668-CA84-4E9D-8736-07F531FEEF8C}" type="presParOf" srcId="{49C07A69-90B8-4676-98E9-D5EECC9B5606}" destId="{58F6DDF6-2F04-42C4-95BD-A54FF47D9CCC}" srcOrd="8" destOrd="0" presId="urn:microsoft.com/office/officeart/2005/8/layout/lProcess2"/>
    <dgm:cxn modelId="{632D288F-ACAC-4524-8ECF-1491332CCFD2}" type="presParOf" srcId="{49C07A69-90B8-4676-98E9-D5EECC9B5606}" destId="{E35A6E68-8A71-4F4C-9172-DC14716B41B0}" srcOrd="9" destOrd="0" presId="urn:microsoft.com/office/officeart/2005/8/layout/lProcess2"/>
    <dgm:cxn modelId="{F47E0864-366D-4581-B64D-49DF5F2D697E}" type="presParOf" srcId="{49C07A69-90B8-4676-98E9-D5EECC9B5606}" destId="{F0C9CFD1-9083-467E-9013-C6707A5326D2}" srcOrd="1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43347D58-1583-4787-B730-3B4A6FCA292F}" type="doc">
      <dgm:prSet loTypeId="urn:microsoft.com/office/officeart/2005/8/layout/vList3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tr-TR"/>
        </a:p>
      </dgm:t>
    </dgm:pt>
    <dgm:pt modelId="{BE1BE0DF-E303-4F2B-933C-FB3384769F39}">
      <dgm:prSet custT="1"/>
      <dgm:spPr/>
      <dgm:t>
        <a:bodyPr/>
        <a:lstStyle/>
        <a:p>
          <a:pPr marL="265113" indent="0" algn="just" rtl="0"/>
          <a:r>
            <a:rPr lang="tr-TR" sz="2000" b="0" dirty="0"/>
            <a:t>Güncel </a:t>
          </a:r>
          <a:r>
            <a:rPr lang="tr-TR" sz="2000" b="1" u="sng" dirty="0"/>
            <a:t>Çağrı Metni</a:t>
          </a:r>
          <a:r>
            <a:rPr lang="tr-TR" sz="2000" b="0" dirty="0"/>
            <a:t>’ni dikkatlice okumak</a:t>
          </a:r>
        </a:p>
      </dgm:t>
    </dgm:pt>
    <dgm:pt modelId="{FF1CC704-1B04-46AE-949B-352987A1F1C1}" type="parTrans" cxnId="{625C3880-B2C9-40E5-B373-7C9AF7E3C752}">
      <dgm:prSet/>
      <dgm:spPr/>
      <dgm:t>
        <a:bodyPr/>
        <a:lstStyle/>
        <a:p>
          <a:pPr algn="just"/>
          <a:endParaRPr lang="tr-TR" b="1"/>
        </a:p>
      </dgm:t>
    </dgm:pt>
    <dgm:pt modelId="{D12338A8-0DF0-4A11-8271-83C528C7A001}" type="sibTrans" cxnId="{625C3880-B2C9-40E5-B373-7C9AF7E3C752}">
      <dgm:prSet/>
      <dgm:spPr/>
      <dgm:t>
        <a:bodyPr/>
        <a:lstStyle/>
        <a:p>
          <a:pPr algn="just"/>
          <a:endParaRPr lang="tr-TR" b="1"/>
        </a:p>
      </dgm:t>
    </dgm:pt>
    <dgm:pt modelId="{2A5D8EB9-3349-46C3-9C12-58502225FAEA}">
      <dgm:prSet custT="1"/>
      <dgm:spPr/>
      <dgm:t>
        <a:bodyPr/>
        <a:lstStyle/>
        <a:p>
          <a:pPr marL="185738" indent="0" algn="just" rtl="0"/>
          <a:r>
            <a:rPr lang="tr-TR" sz="2000" b="0" dirty="0"/>
            <a:t>«</a:t>
          </a:r>
          <a:r>
            <a:rPr lang="tr-TR" sz="2000" b="1" u="sng" dirty="0"/>
            <a:t>Değerlendirme Kriterleri</a:t>
          </a:r>
          <a:r>
            <a:rPr lang="tr-TR" sz="2000" b="1" u="none" dirty="0"/>
            <a:t>»</a:t>
          </a:r>
          <a:r>
            <a:rPr lang="tr-TR" sz="2000" b="0" u="none" dirty="0"/>
            <a:t>ni incelemek ve projeyi bu kriterleri karşılayacak şekilde planlamak</a:t>
          </a:r>
          <a:endParaRPr lang="tr-TR" sz="2000" b="0" dirty="0"/>
        </a:p>
      </dgm:t>
    </dgm:pt>
    <dgm:pt modelId="{2EA753D4-A11A-4690-92DD-667A7F5C7776}" type="parTrans" cxnId="{CB4986B8-630B-4C76-B2E7-9FEC9F0A61D4}">
      <dgm:prSet/>
      <dgm:spPr/>
      <dgm:t>
        <a:bodyPr/>
        <a:lstStyle/>
        <a:p>
          <a:pPr algn="just"/>
          <a:endParaRPr lang="tr-TR" b="1"/>
        </a:p>
      </dgm:t>
    </dgm:pt>
    <dgm:pt modelId="{DF5DFBB1-62BA-41BF-8E33-60888984A14D}" type="sibTrans" cxnId="{CB4986B8-630B-4C76-B2E7-9FEC9F0A61D4}">
      <dgm:prSet/>
      <dgm:spPr/>
      <dgm:t>
        <a:bodyPr/>
        <a:lstStyle/>
        <a:p>
          <a:pPr algn="just"/>
          <a:endParaRPr lang="tr-TR" b="1"/>
        </a:p>
      </dgm:t>
    </dgm:pt>
    <dgm:pt modelId="{F0BF7F05-8166-4E56-946F-5C3AC9C0413D}">
      <dgm:prSet custT="1"/>
      <dgm:spPr/>
      <dgm:t>
        <a:bodyPr/>
        <a:lstStyle/>
        <a:p>
          <a:pPr marL="185738" indent="0" algn="just" rtl="0"/>
          <a:r>
            <a:rPr lang="tr-TR" sz="2000" b="0" dirty="0"/>
            <a:t>Çağrı Metni ve web sitesinde yer alan </a:t>
          </a:r>
          <a:r>
            <a:rPr lang="tr-TR" sz="2000" b="1" u="sng" dirty="0"/>
            <a:t>yönlendirmelere uygun olarak başvuruyu tamamlamak</a:t>
          </a:r>
        </a:p>
      </dgm:t>
    </dgm:pt>
    <dgm:pt modelId="{9644ED72-45BC-4F6A-916E-1C3D7313CBB7}" type="parTrans" cxnId="{D5B5EDE3-668D-4258-A73B-E530FBA58427}">
      <dgm:prSet/>
      <dgm:spPr/>
      <dgm:t>
        <a:bodyPr/>
        <a:lstStyle/>
        <a:p>
          <a:pPr algn="just"/>
          <a:endParaRPr lang="tr-TR" b="1"/>
        </a:p>
      </dgm:t>
    </dgm:pt>
    <dgm:pt modelId="{5C05E7CB-1322-4EB6-AC36-695F896BA98D}" type="sibTrans" cxnId="{D5B5EDE3-668D-4258-A73B-E530FBA58427}">
      <dgm:prSet/>
      <dgm:spPr/>
      <dgm:t>
        <a:bodyPr/>
        <a:lstStyle/>
        <a:p>
          <a:pPr algn="just"/>
          <a:endParaRPr lang="tr-TR" b="1"/>
        </a:p>
      </dgm:t>
    </dgm:pt>
    <dgm:pt modelId="{695DEA51-0470-4C18-8D00-D2588AC8C789}">
      <dgm:prSet custT="1"/>
      <dgm:spPr/>
      <dgm:t>
        <a:bodyPr/>
        <a:lstStyle/>
        <a:p>
          <a:pPr marL="92075" indent="0" algn="just" rtl="0"/>
          <a:r>
            <a:rPr lang="tr-TR" sz="2000" b="0" u="none" dirty="0"/>
            <a:t>Başvuruda istenen </a:t>
          </a:r>
          <a:r>
            <a:rPr lang="tr-TR" sz="2000" b="1" u="sng" dirty="0"/>
            <a:t>belgeleri uygun formatta yüklemek </a:t>
          </a:r>
        </a:p>
        <a:p>
          <a:pPr marL="92075" indent="0" algn="just" rtl="0"/>
          <a:r>
            <a:rPr lang="tr-TR" sz="1600" b="1" i="1" u="none" dirty="0">
              <a:solidFill>
                <a:srgbClr val="A50021"/>
              </a:solidFill>
            </a:rPr>
            <a:t>(Örn.; proje öneri formu .doc/.docx formatında yüklenmelidir</a:t>
          </a:r>
          <a:r>
            <a:rPr lang="tr-TR" sz="1600" b="1" u="none" dirty="0">
              <a:solidFill>
                <a:srgbClr val="A50021"/>
              </a:solidFill>
            </a:rPr>
            <a:t>)</a:t>
          </a:r>
        </a:p>
      </dgm:t>
    </dgm:pt>
    <dgm:pt modelId="{5E33E3E0-BC98-4404-955C-EC47AE5D2D82}" type="parTrans" cxnId="{18F96D2A-5468-4CA9-B061-F67B4F5B1CC5}">
      <dgm:prSet/>
      <dgm:spPr/>
      <dgm:t>
        <a:bodyPr/>
        <a:lstStyle/>
        <a:p>
          <a:endParaRPr lang="tr-TR"/>
        </a:p>
      </dgm:t>
    </dgm:pt>
    <dgm:pt modelId="{CF1D69E5-13D8-4192-9DC1-5241F8DE672C}" type="sibTrans" cxnId="{18F96D2A-5468-4CA9-B061-F67B4F5B1CC5}">
      <dgm:prSet/>
      <dgm:spPr/>
      <dgm:t>
        <a:bodyPr/>
        <a:lstStyle/>
        <a:p>
          <a:endParaRPr lang="tr-TR"/>
        </a:p>
      </dgm:t>
    </dgm:pt>
    <dgm:pt modelId="{ABAF1416-A8F6-4FA9-9659-D566ACB86EEF}" type="pres">
      <dgm:prSet presAssocID="{43347D58-1583-4787-B730-3B4A6FCA292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F8871C5-33AB-4DCB-8C95-225349D2261D}" type="pres">
      <dgm:prSet presAssocID="{BE1BE0DF-E303-4F2B-933C-FB3384769F39}" presName="composite" presStyleCnt="0"/>
      <dgm:spPr/>
    </dgm:pt>
    <dgm:pt modelId="{527D05E0-CCAB-4F28-87C7-EDB015F56E8E}" type="pres">
      <dgm:prSet presAssocID="{BE1BE0DF-E303-4F2B-933C-FB3384769F39}" presName="imgShp" presStyleLbl="fgImgPlace1" presStyleIdx="0" presStyleCnt="4" custLinFactNeighborX="-4597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D25F800-282A-4844-AF8D-F2AA765368DE}" type="pres">
      <dgm:prSet presAssocID="{BE1BE0DF-E303-4F2B-933C-FB3384769F39}" presName="txShp" presStyleLbl="node1" presStyleIdx="0" presStyleCnt="4" custScaleX="110051" custScaleY="73450" custLinFactNeighborX="79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107AB7F-2974-409B-9C1B-B6C065249314}" type="pres">
      <dgm:prSet presAssocID="{D12338A8-0DF0-4A11-8271-83C528C7A001}" presName="spacing" presStyleCnt="0"/>
      <dgm:spPr/>
    </dgm:pt>
    <dgm:pt modelId="{30310B50-3DFD-4C62-A139-3EB1953400EC}" type="pres">
      <dgm:prSet presAssocID="{2A5D8EB9-3349-46C3-9C12-58502225FAEA}" presName="composite" presStyleCnt="0"/>
      <dgm:spPr/>
    </dgm:pt>
    <dgm:pt modelId="{CE2CCDB7-F78D-41DD-A99E-88ACD70B0F2B}" type="pres">
      <dgm:prSet presAssocID="{2A5D8EB9-3349-46C3-9C12-58502225FAEA}" presName="imgShp" presStyleLbl="fgImgPlace1" presStyleIdx="1" presStyleCnt="4" custLinFactNeighborX="-36424" custLinFactNeighborY="324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1437160-A328-41C5-90DE-56FC5567C3E3}" type="pres">
      <dgm:prSet presAssocID="{2A5D8EB9-3349-46C3-9C12-58502225FAEA}" presName="txShp" presStyleLbl="node1" presStyleIdx="1" presStyleCnt="4" custScaleX="109296" custScaleY="107079" custLinFactNeighborX="801" custLinFactNeighborY="-29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7E2C760-F219-4676-894C-22AEC7E175EB}" type="pres">
      <dgm:prSet presAssocID="{DF5DFBB1-62BA-41BF-8E33-60888984A14D}" presName="spacing" presStyleCnt="0"/>
      <dgm:spPr/>
    </dgm:pt>
    <dgm:pt modelId="{2B7DA4A9-65A8-4FB7-8D49-7413D55EBDF2}" type="pres">
      <dgm:prSet presAssocID="{F0BF7F05-8166-4E56-946F-5C3AC9C0413D}" presName="composite" presStyleCnt="0"/>
      <dgm:spPr/>
    </dgm:pt>
    <dgm:pt modelId="{843B0F66-D2B9-4F7B-ABB0-C38F7EAF6D39}" type="pres">
      <dgm:prSet presAssocID="{F0BF7F05-8166-4E56-946F-5C3AC9C0413D}" presName="imgShp" presStyleLbl="fgImgPlace1" presStyleIdx="2" presStyleCnt="4" custLinFactNeighborX="-36424" custLinFactNeighborY="-2133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6C8D14C-FFCF-4FD2-9887-574BDFF1D361}" type="pres">
      <dgm:prSet presAssocID="{F0BF7F05-8166-4E56-946F-5C3AC9C0413D}" presName="txShp" presStyleLbl="node1" presStyleIdx="2" presStyleCnt="4" custScaleX="112467" custScaleY="14954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0702EA0-0F8C-454F-A3B2-1A50BCED1D63}" type="pres">
      <dgm:prSet presAssocID="{5C05E7CB-1322-4EB6-AC36-695F896BA98D}" presName="spacing" presStyleCnt="0"/>
      <dgm:spPr/>
    </dgm:pt>
    <dgm:pt modelId="{420F780F-0265-4240-9A6F-6059F3A874F5}" type="pres">
      <dgm:prSet presAssocID="{695DEA51-0470-4C18-8D00-D2588AC8C789}" presName="composite" presStyleCnt="0"/>
      <dgm:spPr/>
    </dgm:pt>
    <dgm:pt modelId="{FF60F332-CD23-4D45-A4AC-E60479F17A28}" type="pres">
      <dgm:prSet presAssocID="{695DEA51-0470-4C18-8D00-D2588AC8C789}" presName="imgShp" presStyleLbl="fgImgPlace1" presStyleIdx="3" presStyleCnt="4" custLinFactNeighborX="-3642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4C03824-D3FE-4DBE-BCD8-E982AF43239D}" type="pres">
      <dgm:prSet presAssocID="{695DEA51-0470-4C18-8D00-D2588AC8C789}" presName="txShp" presStyleLbl="node1" presStyleIdx="3" presStyleCnt="4" custScaleX="109296" custScaleY="119811" custLinFactNeighborX="1881" custLinFactNeighborY="550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267FD0D6-D97F-4459-B4EB-3F1A509C1B6C}" type="presOf" srcId="{F0BF7F05-8166-4E56-946F-5C3AC9C0413D}" destId="{86C8D14C-FFCF-4FD2-9887-574BDFF1D361}" srcOrd="0" destOrd="0" presId="urn:microsoft.com/office/officeart/2005/8/layout/vList3"/>
    <dgm:cxn modelId="{CB4986B8-630B-4C76-B2E7-9FEC9F0A61D4}" srcId="{43347D58-1583-4787-B730-3B4A6FCA292F}" destId="{2A5D8EB9-3349-46C3-9C12-58502225FAEA}" srcOrd="1" destOrd="0" parTransId="{2EA753D4-A11A-4690-92DD-667A7F5C7776}" sibTransId="{DF5DFBB1-62BA-41BF-8E33-60888984A14D}"/>
    <dgm:cxn modelId="{910E49EA-E70D-496D-80E4-FD11D92B24B5}" type="presOf" srcId="{BE1BE0DF-E303-4F2B-933C-FB3384769F39}" destId="{CD25F800-282A-4844-AF8D-F2AA765368DE}" srcOrd="0" destOrd="0" presId="urn:microsoft.com/office/officeart/2005/8/layout/vList3"/>
    <dgm:cxn modelId="{D5B5EDE3-668D-4258-A73B-E530FBA58427}" srcId="{43347D58-1583-4787-B730-3B4A6FCA292F}" destId="{F0BF7F05-8166-4E56-946F-5C3AC9C0413D}" srcOrd="2" destOrd="0" parTransId="{9644ED72-45BC-4F6A-916E-1C3D7313CBB7}" sibTransId="{5C05E7CB-1322-4EB6-AC36-695F896BA98D}"/>
    <dgm:cxn modelId="{18F96D2A-5468-4CA9-B061-F67B4F5B1CC5}" srcId="{43347D58-1583-4787-B730-3B4A6FCA292F}" destId="{695DEA51-0470-4C18-8D00-D2588AC8C789}" srcOrd="3" destOrd="0" parTransId="{5E33E3E0-BC98-4404-955C-EC47AE5D2D82}" sibTransId="{CF1D69E5-13D8-4192-9DC1-5241F8DE672C}"/>
    <dgm:cxn modelId="{C576F97D-9ACF-45DE-AB83-F60902D686A9}" type="presOf" srcId="{43347D58-1583-4787-B730-3B4A6FCA292F}" destId="{ABAF1416-A8F6-4FA9-9659-D566ACB86EEF}" srcOrd="0" destOrd="0" presId="urn:microsoft.com/office/officeart/2005/8/layout/vList3"/>
    <dgm:cxn modelId="{B3D70B97-941A-4037-83D1-312C83C6405B}" type="presOf" srcId="{2A5D8EB9-3349-46C3-9C12-58502225FAEA}" destId="{01437160-A328-41C5-90DE-56FC5567C3E3}" srcOrd="0" destOrd="0" presId="urn:microsoft.com/office/officeart/2005/8/layout/vList3"/>
    <dgm:cxn modelId="{625C3880-B2C9-40E5-B373-7C9AF7E3C752}" srcId="{43347D58-1583-4787-B730-3B4A6FCA292F}" destId="{BE1BE0DF-E303-4F2B-933C-FB3384769F39}" srcOrd="0" destOrd="0" parTransId="{FF1CC704-1B04-46AE-949B-352987A1F1C1}" sibTransId="{D12338A8-0DF0-4A11-8271-83C528C7A001}"/>
    <dgm:cxn modelId="{14A543BC-C423-4408-AB94-FFB20A402317}" type="presOf" srcId="{695DEA51-0470-4C18-8D00-D2588AC8C789}" destId="{E4C03824-D3FE-4DBE-BCD8-E982AF43239D}" srcOrd="0" destOrd="0" presId="urn:microsoft.com/office/officeart/2005/8/layout/vList3"/>
    <dgm:cxn modelId="{AEFAC7E4-8239-4E88-A9BA-968D2EB21873}" type="presParOf" srcId="{ABAF1416-A8F6-4FA9-9659-D566ACB86EEF}" destId="{8F8871C5-33AB-4DCB-8C95-225349D2261D}" srcOrd="0" destOrd="0" presId="urn:microsoft.com/office/officeart/2005/8/layout/vList3"/>
    <dgm:cxn modelId="{39DAE48A-24CB-465E-AA67-60EEF7509B0B}" type="presParOf" srcId="{8F8871C5-33AB-4DCB-8C95-225349D2261D}" destId="{527D05E0-CCAB-4F28-87C7-EDB015F56E8E}" srcOrd="0" destOrd="0" presId="urn:microsoft.com/office/officeart/2005/8/layout/vList3"/>
    <dgm:cxn modelId="{3E7B5609-50BD-4ADC-9281-B62391FAA7CE}" type="presParOf" srcId="{8F8871C5-33AB-4DCB-8C95-225349D2261D}" destId="{CD25F800-282A-4844-AF8D-F2AA765368DE}" srcOrd="1" destOrd="0" presId="urn:microsoft.com/office/officeart/2005/8/layout/vList3"/>
    <dgm:cxn modelId="{AD428AC8-1802-4376-87AB-6E54A39396C6}" type="presParOf" srcId="{ABAF1416-A8F6-4FA9-9659-D566ACB86EEF}" destId="{0107AB7F-2974-409B-9C1B-B6C065249314}" srcOrd="1" destOrd="0" presId="urn:microsoft.com/office/officeart/2005/8/layout/vList3"/>
    <dgm:cxn modelId="{503A8CDF-D183-4752-9B80-307B9EB8CC85}" type="presParOf" srcId="{ABAF1416-A8F6-4FA9-9659-D566ACB86EEF}" destId="{30310B50-3DFD-4C62-A139-3EB1953400EC}" srcOrd="2" destOrd="0" presId="urn:microsoft.com/office/officeart/2005/8/layout/vList3"/>
    <dgm:cxn modelId="{FB08B3A4-A33C-45DC-8078-DE8907AC6D8B}" type="presParOf" srcId="{30310B50-3DFD-4C62-A139-3EB1953400EC}" destId="{CE2CCDB7-F78D-41DD-A99E-88ACD70B0F2B}" srcOrd="0" destOrd="0" presId="urn:microsoft.com/office/officeart/2005/8/layout/vList3"/>
    <dgm:cxn modelId="{E26EBC1F-4083-4920-B55C-87F64643938C}" type="presParOf" srcId="{30310B50-3DFD-4C62-A139-3EB1953400EC}" destId="{01437160-A328-41C5-90DE-56FC5567C3E3}" srcOrd="1" destOrd="0" presId="urn:microsoft.com/office/officeart/2005/8/layout/vList3"/>
    <dgm:cxn modelId="{06C1CE95-84B3-4854-97DD-D61A15F92DAB}" type="presParOf" srcId="{ABAF1416-A8F6-4FA9-9659-D566ACB86EEF}" destId="{47E2C760-F219-4676-894C-22AEC7E175EB}" srcOrd="3" destOrd="0" presId="urn:microsoft.com/office/officeart/2005/8/layout/vList3"/>
    <dgm:cxn modelId="{6DCDD68D-B4DD-4126-AC83-BA497249D9C5}" type="presParOf" srcId="{ABAF1416-A8F6-4FA9-9659-D566ACB86EEF}" destId="{2B7DA4A9-65A8-4FB7-8D49-7413D55EBDF2}" srcOrd="4" destOrd="0" presId="urn:microsoft.com/office/officeart/2005/8/layout/vList3"/>
    <dgm:cxn modelId="{6898BB1C-2159-4E49-AC39-DFAA5DF1C49F}" type="presParOf" srcId="{2B7DA4A9-65A8-4FB7-8D49-7413D55EBDF2}" destId="{843B0F66-D2B9-4F7B-ABB0-C38F7EAF6D39}" srcOrd="0" destOrd="0" presId="urn:microsoft.com/office/officeart/2005/8/layout/vList3"/>
    <dgm:cxn modelId="{BFEA5B09-3652-4C6B-94EA-3A48F8878B23}" type="presParOf" srcId="{2B7DA4A9-65A8-4FB7-8D49-7413D55EBDF2}" destId="{86C8D14C-FFCF-4FD2-9887-574BDFF1D361}" srcOrd="1" destOrd="0" presId="urn:microsoft.com/office/officeart/2005/8/layout/vList3"/>
    <dgm:cxn modelId="{7F6E4A26-C682-4358-99B1-334DB5BCA37E}" type="presParOf" srcId="{ABAF1416-A8F6-4FA9-9659-D566ACB86EEF}" destId="{D0702EA0-0F8C-454F-A3B2-1A50BCED1D63}" srcOrd="5" destOrd="0" presId="urn:microsoft.com/office/officeart/2005/8/layout/vList3"/>
    <dgm:cxn modelId="{41D3C738-DF0F-4823-A64D-1DD8F7DA1F55}" type="presParOf" srcId="{ABAF1416-A8F6-4FA9-9659-D566ACB86EEF}" destId="{420F780F-0265-4240-9A6F-6059F3A874F5}" srcOrd="6" destOrd="0" presId="urn:microsoft.com/office/officeart/2005/8/layout/vList3"/>
    <dgm:cxn modelId="{611066D0-A60F-4582-8B5E-D096CF026A79}" type="presParOf" srcId="{420F780F-0265-4240-9A6F-6059F3A874F5}" destId="{FF60F332-CD23-4D45-A4AC-E60479F17A28}" srcOrd="0" destOrd="0" presId="urn:microsoft.com/office/officeart/2005/8/layout/vList3"/>
    <dgm:cxn modelId="{30E6907D-6646-4DE5-A3C5-A6DD7B1A6C43}" type="presParOf" srcId="{420F780F-0265-4240-9A6F-6059F3A874F5}" destId="{E4C03824-D3FE-4DBE-BCD8-E982AF43239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56B1F10C-3644-4317-881E-A9B60AF29E1B}" type="doc">
      <dgm:prSet loTypeId="urn:microsoft.com/office/officeart/2005/8/layout/process4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tr-TR"/>
        </a:p>
      </dgm:t>
    </dgm:pt>
    <dgm:pt modelId="{5CF7F1F3-044E-49DB-911F-AFC72AA2AC66}">
      <dgm:prSet phldrT="[Metin]" custT="1"/>
      <dgm:spPr/>
      <dgm:t>
        <a:bodyPr/>
        <a:lstStyle/>
        <a:p>
          <a:r>
            <a:rPr lang="tr-TR" sz="2400" dirty="0" smtClean="0"/>
            <a:t>Çağrıların Duyurulması</a:t>
          </a:r>
          <a:endParaRPr lang="tr-TR" sz="2400" dirty="0"/>
        </a:p>
      </dgm:t>
    </dgm:pt>
    <dgm:pt modelId="{20D3EDA3-FDC7-4699-A580-1F9D61C9B160}" type="parTrans" cxnId="{3C3575F8-3588-4F1E-909D-9372BBE2DEAA}">
      <dgm:prSet/>
      <dgm:spPr/>
      <dgm:t>
        <a:bodyPr/>
        <a:lstStyle/>
        <a:p>
          <a:endParaRPr lang="tr-TR"/>
        </a:p>
      </dgm:t>
    </dgm:pt>
    <dgm:pt modelId="{052EDB4F-0776-40F9-A6AB-B73F5AD9DDE0}" type="sibTrans" cxnId="{3C3575F8-3588-4F1E-909D-9372BBE2DEAA}">
      <dgm:prSet/>
      <dgm:spPr/>
      <dgm:t>
        <a:bodyPr/>
        <a:lstStyle/>
        <a:p>
          <a:endParaRPr lang="tr-TR"/>
        </a:p>
      </dgm:t>
    </dgm:pt>
    <dgm:pt modelId="{934C42DD-8C31-4930-BBEE-C11EC3C80C32}">
      <dgm:prSet phldrT="[Metin]" custT="1"/>
      <dgm:spPr/>
      <dgm:t>
        <a:bodyPr/>
        <a:lstStyle/>
        <a:p>
          <a:r>
            <a:rPr lang="tr-TR" sz="2000" dirty="0" smtClean="0"/>
            <a:t>TÜBİTAK Ana Sayfa</a:t>
          </a:r>
          <a:endParaRPr lang="tr-TR" sz="2000" dirty="0"/>
        </a:p>
      </dgm:t>
    </dgm:pt>
    <dgm:pt modelId="{3C03554C-61BF-4A4C-B42C-FD5B27F2956E}" type="parTrans" cxnId="{C196339D-0867-4442-A262-D75F8379DA27}">
      <dgm:prSet/>
      <dgm:spPr/>
      <dgm:t>
        <a:bodyPr/>
        <a:lstStyle/>
        <a:p>
          <a:endParaRPr lang="tr-TR"/>
        </a:p>
      </dgm:t>
    </dgm:pt>
    <dgm:pt modelId="{B3147D45-2C0D-4ECE-85DA-6D7C0B7ACE47}" type="sibTrans" cxnId="{C196339D-0867-4442-A262-D75F8379DA27}">
      <dgm:prSet/>
      <dgm:spPr/>
      <dgm:t>
        <a:bodyPr/>
        <a:lstStyle/>
        <a:p>
          <a:endParaRPr lang="tr-TR"/>
        </a:p>
      </dgm:t>
    </dgm:pt>
    <dgm:pt modelId="{150D8634-B538-4876-828B-D62A8C5F8AA4}">
      <dgm:prSet phldrT="[Metin]" custT="1"/>
      <dgm:spPr/>
      <dgm:t>
        <a:bodyPr/>
        <a:lstStyle/>
        <a:p>
          <a:r>
            <a:rPr lang="tr-TR" sz="2000" dirty="0" smtClean="0"/>
            <a:t> </a:t>
          </a:r>
          <a:r>
            <a:rPr lang="tr-TR" sz="2000" b="0" dirty="0" smtClean="0"/>
            <a:t>11 Haziran 2018</a:t>
          </a:r>
          <a:endParaRPr lang="tr-TR" sz="2000" b="0" dirty="0"/>
        </a:p>
      </dgm:t>
    </dgm:pt>
    <dgm:pt modelId="{6192767B-3C0B-428B-AAC1-C4CCC4F36A24}" type="parTrans" cxnId="{27D393BE-6D5B-4089-9B84-2F3F5C8495C0}">
      <dgm:prSet/>
      <dgm:spPr/>
      <dgm:t>
        <a:bodyPr/>
        <a:lstStyle/>
        <a:p>
          <a:endParaRPr lang="tr-TR"/>
        </a:p>
      </dgm:t>
    </dgm:pt>
    <dgm:pt modelId="{B0C26843-D4E3-447D-B3B0-CA60F115F37D}" type="sibTrans" cxnId="{27D393BE-6D5B-4089-9B84-2F3F5C8495C0}">
      <dgm:prSet/>
      <dgm:spPr/>
      <dgm:t>
        <a:bodyPr/>
        <a:lstStyle/>
        <a:p>
          <a:endParaRPr lang="tr-TR"/>
        </a:p>
      </dgm:t>
    </dgm:pt>
    <dgm:pt modelId="{0D6D79DF-9E95-4BFD-9F9B-0232D3D0102E}">
      <dgm:prSet phldrT="[Metin]" custT="1"/>
      <dgm:spPr/>
      <dgm:t>
        <a:bodyPr/>
        <a:lstStyle/>
        <a:p>
          <a:r>
            <a:rPr lang="tr-TR" sz="2400" dirty="0" smtClean="0"/>
            <a:t>Sonuçların İlan Edilmesi</a:t>
          </a:r>
          <a:r>
            <a:rPr lang="tr-TR" sz="2600" dirty="0" smtClean="0"/>
            <a:t> </a:t>
          </a:r>
          <a:endParaRPr lang="tr-TR" sz="2600" dirty="0"/>
        </a:p>
      </dgm:t>
    </dgm:pt>
    <dgm:pt modelId="{4891D4DE-0B3C-45FA-97E3-51435E1F5837}" type="parTrans" cxnId="{815F462E-9147-42B4-B458-91E05AAA1432}">
      <dgm:prSet/>
      <dgm:spPr/>
      <dgm:t>
        <a:bodyPr/>
        <a:lstStyle/>
        <a:p>
          <a:endParaRPr lang="tr-TR"/>
        </a:p>
      </dgm:t>
    </dgm:pt>
    <dgm:pt modelId="{D345AC7F-FE66-4BBC-955C-FE55757DB068}" type="sibTrans" cxnId="{815F462E-9147-42B4-B458-91E05AAA1432}">
      <dgm:prSet/>
      <dgm:spPr/>
      <dgm:t>
        <a:bodyPr/>
        <a:lstStyle/>
        <a:p>
          <a:endParaRPr lang="tr-TR"/>
        </a:p>
      </dgm:t>
    </dgm:pt>
    <dgm:pt modelId="{FB491084-B51A-4316-8529-B049F4BEB77E}">
      <dgm:prSet phldrT="[Metin]" custT="1"/>
      <dgm:spPr/>
      <dgm:t>
        <a:bodyPr/>
        <a:lstStyle/>
        <a:p>
          <a:r>
            <a:rPr lang="tr-TR" sz="2000" dirty="0" smtClean="0"/>
            <a:t>TÜBİTAK Ana Sayfa</a:t>
          </a:r>
          <a:endParaRPr lang="tr-TR" sz="2000" dirty="0"/>
        </a:p>
      </dgm:t>
    </dgm:pt>
    <dgm:pt modelId="{C6BE33E5-7D85-48EC-8567-0D85072416F8}" type="parTrans" cxnId="{0A81C40B-08B3-4C6E-A12D-439F36B300F1}">
      <dgm:prSet/>
      <dgm:spPr/>
      <dgm:t>
        <a:bodyPr/>
        <a:lstStyle/>
        <a:p>
          <a:endParaRPr lang="tr-TR"/>
        </a:p>
      </dgm:t>
    </dgm:pt>
    <dgm:pt modelId="{71C55A0C-80DF-492B-9F67-6141FDA046CD}" type="sibTrans" cxnId="{0A81C40B-08B3-4C6E-A12D-439F36B300F1}">
      <dgm:prSet/>
      <dgm:spPr/>
      <dgm:t>
        <a:bodyPr/>
        <a:lstStyle/>
        <a:p>
          <a:endParaRPr lang="tr-TR"/>
        </a:p>
      </dgm:t>
    </dgm:pt>
    <dgm:pt modelId="{416A0A81-C10F-4525-9BBB-F9714077EB4D}">
      <dgm:prSet phldrT="[Metin]" custT="1"/>
      <dgm:spPr/>
      <dgm:t>
        <a:bodyPr/>
        <a:lstStyle/>
        <a:p>
          <a:r>
            <a:rPr lang="tr-TR" sz="2000" b="0" dirty="0" smtClean="0"/>
            <a:t>18 Aralık 2018</a:t>
          </a:r>
          <a:endParaRPr lang="tr-TR" sz="2000" b="0" dirty="0"/>
        </a:p>
      </dgm:t>
    </dgm:pt>
    <dgm:pt modelId="{8E71A46B-10DC-4639-B77D-6A8DDFE0B241}" type="parTrans" cxnId="{BD51D207-E0C3-448E-B59F-A1E6C65744FD}">
      <dgm:prSet/>
      <dgm:spPr/>
      <dgm:t>
        <a:bodyPr/>
        <a:lstStyle/>
        <a:p>
          <a:endParaRPr lang="tr-TR"/>
        </a:p>
      </dgm:t>
    </dgm:pt>
    <dgm:pt modelId="{58BD0B0F-49EC-4656-8481-105F830B58A1}" type="sibTrans" cxnId="{BD51D207-E0C3-448E-B59F-A1E6C65744FD}">
      <dgm:prSet/>
      <dgm:spPr/>
      <dgm:t>
        <a:bodyPr/>
        <a:lstStyle/>
        <a:p>
          <a:endParaRPr lang="tr-TR"/>
        </a:p>
      </dgm:t>
    </dgm:pt>
    <dgm:pt modelId="{34DE37D4-901B-4C09-808D-78B2DB509F5A}">
      <dgm:prSet phldrT="[Metin]" custT="1"/>
      <dgm:spPr/>
      <dgm:t>
        <a:bodyPr/>
        <a:lstStyle/>
        <a:p>
          <a:r>
            <a:rPr lang="tr-TR" sz="2400" dirty="0" smtClean="0"/>
            <a:t>Başvuruların Alınması</a:t>
          </a:r>
          <a:endParaRPr lang="tr-TR" sz="2400" dirty="0"/>
        </a:p>
      </dgm:t>
    </dgm:pt>
    <dgm:pt modelId="{9C63BA5D-7943-4F60-BE06-EA2CC6EC7DB3}" type="parTrans" cxnId="{37C6F961-7BB0-427A-9592-3758AD3E1A40}">
      <dgm:prSet/>
      <dgm:spPr/>
      <dgm:t>
        <a:bodyPr/>
        <a:lstStyle/>
        <a:p>
          <a:endParaRPr lang="tr-TR"/>
        </a:p>
      </dgm:t>
    </dgm:pt>
    <dgm:pt modelId="{747F5861-FB6F-4763-B37B-7F0D1BF8F5E9}" type="sibTrans" cxnId="{37C6F961-7BB0-427A-9592-3758AD3E1A40}">
      <dgm:prSet/>
      <dgm:spPr/>
      <dgm:t>
        <a:bodyPr/>
        <a:lstStyle/>
        <a:p>
          <a:endParaRPr lang="tr-TR"/>
        </a:p>
      </dgm:t>
    </dgm:pt>
    <dgm:pt modelId="{72858EC5-41D8-41D1-817D-7EF82DA85B47}">
      <dgm:prSet phldrT="[Metin]" custT="1"/>
      <dgm:spPr/>
      <dgm:t>
        <a:bodyPr/>
        <a:lstStyle/>
        <a:p>
          <a:r>
            <a:rPr lang="tr-TR" sz="2000" dirty="0" smtClean="0"/>
            <a:t>Program Sayfaları</a:t>
          </a:r>
          <a:endParaRPr lang="tr-TR" sz="2000" dirty="0"/>
        </a:p>
      </dgm:t>
    </dgm:pt>
    <dgm:pt modelId="{C9A59CFB-313B-45E8-A7ED-76FBDA7A1F1A}" type="parTrans" cxnId="{C0B0B544-801D-4777-B74C-7505004B4667}">
      <dgm:prSet/>
      <dgm:spPr/>
      <dgm:t>
        <a:bodyPr/>
        <a:lstStyle/>
        <a:p>
          <a:endParaRPr lang="tr-TR"/>
        </a:p>
      </dgm:t>
    </dgm:pt>
    <dgm:pt modelId="{4B1E0F93-DB71-4FF3-8862-796582296C60}" type="sibTrans" cxnId="{C0B0B544-801D-4777-B74C-7505004B4667}">
      <dgm:prSet/>
      <dgm:spPr/>
      <dgm:t>
        <a:bodyPr/>
        <a:lstStyle/>
        <a:p>
          <a:endParaRPr lang="tr-TR"/>
        </a:p>
      </dgm:t>
    </dgm:pt>
    <dgm:pt modelId="{9E6D1E6D-4939-4FB1-ABFE-3A9449EBB5FE}">
      <dgm:prSet phldrT="[Metin]" custT="1"/>
      <dgm:spPr/>
      <dgm:t>
        <a:bodyPr/>
        <a:lstStyle/>
        <a:p>
          <a:r>
            <a:rPr lang="tr-TR" sz="2000" b="0" dirty="0" smtClean="0"/>
            <a:t>3 Eylül – 18 Ekim 2018 (Saat 23.59)</a:t>
          </a:r>
          <a:endParaRPr lang="tr-TR" sz="2000" b="0" dirty="0"/>
        </a:p>
      </dgm:t>
    </dgm:pt>
    <dgm:pt modelId="{E136CB54-7024-455B-9160-DD1D2DE4EBF2}" type="parTrans" cxnId="{F9DA44E5-50BF-4CBD-82AC-A63AAC851F54}">
      <dgm:prSet/>
      <dgm:spPr/>
      <dgm:t>
        <a:bodyPr/>
        <a:lstStyle/>
        <a:p>
          <a:endParaRPr lang="tr-TR"/>
        </a:p>
      </dgm:t>
    </dgm:pt>
    <dgm:pt modelId="{6B6795A1-F41D-464C-AB65-E08192DBBE4C}" type="sibTrans" cxnId="{F9DA44E5-50BF-4CBD-82AC-A63AAC851F54}">
      <dgm:prSet/>
      <dgm:spPr/>
      <dgm:t>
        <a:bodyPr/>
        <a:lstStyle/>
        <a:p>
          <a:endParaRPr lang="tr-TR"/>
        </a:p>
      </dgm:t>
    </dgm:pt>
    <dgm:pt modelId="{997EF71F-1825-45E1-8DF8-5797EDEF9A44}">
      <dgm:prSet phldrT="[Metin]" custT="1"/>
      <dgm:spPr/>
      <dgm:t>
        <a:bodyPr/>
        <a:lstStyle/>
        <a:p>
          <a:r>
            <a:rPr lang="tr-TR" sz="2400" dirty="0" smtClean="0"/>
            <a:t>Tanıtım Faaliyetleri</a:t>
          </a:r>
          <a:endParaRPr lang="tr-TR" sz="2400" dirty="0"/>
        </a:p>
      </dgm:t>
    </dgm:pt>
    <dgm:pt modelId="{A73ED080-8675-498A-A71C-30E006979DD7}" type="parTrans" cxnId="{C7109DDC-BAB7-4FC2-AA28-84649A5EDACF}">
      <dgm:prSet/>
      <dgm:spPr/>
      <dgm:t>
        <a:bodyPr/>
        <a:lstStyle/>
        <a:p>
          <a:endParaRPr lang="tr-TR"/>
        </a:p>
      </dgm:t>
    </dgm:pt>
    <dgm:pt modelId="{9BD91F5E-D648-417F-9B5B-A3F85A4751C4}" type="sibTrans" cxnId="{C7109DDC-BAB7-4FC2-AA28-84649A5EDACF}">
      <dgm:prSet/>
      <dgm:spPr/>
      <dgm:t>
        <a:bodyPr/>
        <a:lstStyle/>
        <a:p>
          <a:endParaRPr lang="tr-TR"/>
        </a:p>
      </dgm:t>
    </dgm:pt>
    <dgm:pt modelId="{05848913-07F8-418B-A460-ECF05097F1E9}">
      <dgm:prSet phldrT="[Metin]" custT="1"/>
      <dgm:spPr/>
      <dgm:t>
        <a:bodyPr/>
        <a:lstStyle/>
        <a:p>
          <a:r>
            <a:rPr lang="tr-TR" sz="2000" dirty="0" smtClean="0"/>
            <a:t>Üniversiteler</a:t>
          </a:r>
          <a:endParaRPr lang="tr-TR" sz="2000" dirty="0"/>
        </a:p>
      </dgm:t>
    </dgm:pt>
    <dgm:pt modelId="{C5B33DAB-7238-418F-BB69-F94D11F95F95}" type="parTrans" cxnId="{9DC08595-FF03-4EA0-94B1-66293B7BAF51}">
      <dgm:prSet/>
      <dgm:spPr/>
      <dgm:t>
        <a:bodyPr/>
        <a:lstStyle/>
        <a:p>
          <a:endParaRPr lang="tr-TR"/>
        </a:p>
      </dgm:t>
    </dgm:pt>
    <dgm:pt modelId="{A526096C-B0BF-41BB-87F5-127938E9A1AD}" type="sibTrans" cxnId="{9DC08595-FF03-4EA0-94B1-66293B7BAF51}">
      <dgm:prSet/>
      <dgm:spPr/>
      <dgm:t>
        <a:bodyPr/>
        <a:lstStyle/>
        <a:p>
          <a:endParaRPr lang="tr-TR"/>
        </a:p>
      </dgm:t>
    </dgm:pt>
    <dgm:pt modelId="{E243724F-D9C7-4920-ADDC-98ADEFF8F4E4}">
      <dgm:prSet phldrT="[Metin]" custT="1"/>
      <dgm:spPr/>
      <dgm:t>
        <a:bodyPr/>
        <a:lstStyle/>
        <a:p>
          <a:r>
            <a:rPr lang="tr-TR" sz="2000" b="0" dirty="0" smtClean="0"/>
            <a:t>Eylül – Ekim 2018</a:t>
          </a:r>
          <a:endParaRPr lang="tr-TR" sz="2000" b="0" dirty="0"/>
        </a:p>
      </dgm:t>
    </dgm:pt>
    <dgm:pt modelId="{57BD1A46-4111-4DF8-BA4A-6185F57872F8}" type="parTrans" cxnId="{8E9F75A7-5A75-48ED-B131-941F335A8E23}">
      <dgm:prSet/>
      <dgm:spPr/>
      <dgm:t>
        <a:bodyPr/>
        <a:lstStyle/>
        <a:p>
          <a:endParaRPr lang="tr-TR"/>
        </a:p>
      </dgm:t>
    </dgm:pt>
    <dgm:pt modelId="{657676B3-200F-447E-BAB4-D79C784032B3}" type="sibTrans" cxnId="{8E9F75A7-5A75-48ED-B131-941F335A8E23}">
      <dgm:prSet/>
      <dgm:spPr/>
      <dgm:t>
        <a:bodyPr/>
        <a:lstStyle/>
        <a:p>
          <a:endParaRPr lang="tr-TR"/>
        </a:p>
      </dgm:t>
    </dgm:pt>
    <dgm:pt modelId="{466E940D-C40C-46DA-824E-151175339202}">
      <dgm:prSet phldrT="[Metin]" custT="1"/>
      <dgm:spPr/>
      <dgm:t>
        <a:bodyPr/>
        <a:lstStyle/>
        <a:p>
          <a:r>
            <a:rPr lang="tr-TR" sz="2400" dirty="0" smtClean="0"/>
            <a:t>Sözleşmelerin İmzalanması</a:t>
          </a:r>
          <a:endParaRPr lang="tr-TR" sz="2400" dirty="0"/>
        </a:p>
      </dgm:t>
    </dgm:pt>
    <dgm:pt modelId="{0149C92E-3DC1-410D-84EB-C6E7B9D0F42D}" type="parTrans" cxnId="{4A6D56A3-D6A3-46B6-A407-2AF41BFBBC4F}">
      <dgm:prSet/>
      <dgm:spPr/>
      <dgm:t>
        <a:bodyPr/>
        <a:lstStyle/>
        <a:p>
          <a:endParaRPr lang="tr-TR"/>
        </a:p>
      </dgm:t>
    </dgm:pt>
    <dgm:pt modelId="{DD5652D6-D578-41BB-9059-ADE71FDD1C40}" type="sibTrans" cxnId="{4A6D56A3-D6A3-46B6-A407-2AF41BFBBC4F}">
      <dgm:prSet/>
      <dgm:spPr/>
      <dgm:t>
        <a:bodyPr/>
        <a:lstStyle/>
        <a:p>
          <a:endParaRPr lang="tr-TR"/>
        </a:p>
      </dgm:t>
    </dgm:pt>
    <dgm:pt modelId="{7D97F5F4-85E5-495C-ADBB-09FD1659F64A}">
      <dgm:prSet phldrT="[Metin]" custT="1"/>
      <dgm:spPr/>
      <dgm:t>
        <a:bodyPr/>
        <a:lstStyle/>
        <a:p>
          <a:r>
            <a:rPr lang="tr-TR" sz="2000" dirty="0" smtClean="0"/>
            <a:t>TÜBİTAK</a:t>
          </a:r>
          <a:endParaRPr lang="tr-TR" sz="2000" dirty="0"/>
        </a:p>
      </dgm:t>
    </dgm:pt>
    <dgm:pt modelId="{E0666C7F-4D54-445E-9B27-237061DEB457}" type="parTrans" cxnId="{B56623C8-94B4-4879-8280-73F084B0CB78}">
      <dgm:prSet/>
      <dgm:spPr/>
      <dgm:t>
        <a:bodyPr/>
        <a:lstStyle/>
        <a:p>
          <a:endParaRPr lang="tr-TR"/>
        </a:p>
      </dgm:t>
    </dgm:pt>
    <dgm:pt modelId="{8A544AE4-7F14-4F40-B5EE-380A85832CCA}" type="sibTrans" cxnId="{B56623C8-94B4-4879-8280-73F084B0CB78}">
      <dgm:prSet/>
      <dgm:spPr/>
      <dgm:t>
        <a:bodyPr/>
        <a:lstStyle/>
        <a:p>
          <a:endParaRPr lang="tr-TR"/>
        </a:p>
      </dgm:t>
    </dgm:pt>
    <dgm:pt modelId="{24C03584-3491-4AE6-811B-EBCBD61B7765}">
      <dgm:prSet phldrT="[Metin]" custT="1"/>
      <dgm:spPr/>
      <dgm:t>
        <a:bodyPr/>
        <a:lstStyle/>
        <a:p>
          <a:r>
            <a:rPr lang="tr-TR" sz="2000" b="0" i="0" dirty="0" smtClean="0"/>
            <a:t>19 Aralık 2018 – 10 Ocak 2019</a:t>
          </a:r>
          <a:endParaRPr lang="tr-TR" sz="2000" b="0" dirty="0"/>
        </a:p>
      </dgm:t>
    </dgm:pt>
    <dgm:pt modelId="{B943B93F-8C23-488F-941D-C45F1C89BA89}" type="parTrans" cxnId="{5E762CBC-DEB7-4868-9821-7CFC03F24C5D}">
      <dgm:prSet/>
      <dgm:spPr/>
      <dgm:t>
        <a:bodyPr/>
        <a:lstStyle/>
        <a:p>
          <a:endParaRPr lang="tr-TR"/>
        </a:p>
      </dgm:t>
    </dgm:pt>
    <dgm:pt modelId="{896B0435-5F1F-4978-9AA3-26C5DC2D26CF}" type="sibTrans" cxnId="{5E762CBC-DEB7-4868-9821-7CFC03F24C5D}">
      <dgm:prSet/>
      <dgm:spPr/>
      <dgm:t>
        <a:bodyPr/>
        <a:lstStyle/>
        <a:p>
          <a:endParaRPr lang="tr-TR"/>
        </a:p>
      </dgm:t>
    </dgm:pt>
    <dgm:pt modelId="{9E706227-5099-417E-B8A7-E583D0508854}">
      <dgm:prSet phldrT="[Metin]" custT="1"/>
      <dgm:spPr/>
      <dgm:t>
        <a:bodyPr/>
        <a:lstStyle/>
        <a:p>
          <a:r>
            <a:rPr lang="tr-TR" sz="2400" b="0" dirty="0" smtClean="0"/>
            <a:t>Etkinlik Tarihleri</a:t>
          </a:r>
          <a:endParaRPr lang="tr-TR" sz="2400" b="0" dirty="0"/>
        </a:p>
      </dgm:t>
    </dgm:pt>
    <dgm:pt modelId="{0DD033FE-A99F-49AC-9100-90F9B5C6927F}" type="parTrans" cxnId="{71673030-6076-4277-9155-A0C9C0A7843A}">
      <dgm:prSet/>
      <dgm:spPr/>
      <dgm:t>
        <a:bodyPr/>
        <a:lstStyle/>
        <a:p>
          <a:endParaRPr lang="tr-TR"/>
        </a:p>
      </dgm:t>
    </dgm:pt>
    <dgm:pt modelId="{A640D59E-113C-4C57-AE27-53CEF48352B9}" type="sibTrans" cxnId="{71673030-6076-4277-9155-A0C9C0A7843A}">
      <dgm:prSet/>
      <dgm:spPr/>
      <dgm:t>
        <a:bodyPr/>
        <a:lstStyle/>
        <a:p>
          <a:endParaRPr lang="tr-TR"/>
        </a:p>
      </dgm:t>
    </dgm:pt>
    <dgm:pt modelId="{15EA1268-FAD6-4CB6-9E47-7C326BEB355C}">
      <dgm:prSet phldrT="[Metin]" custT="1"/>
      <dgm:spPr/>
      <dgm:t>
        <a:bodyPr/>
        <a:lstStyle/>
        <a:p>
          <a:r>
            <a:rPr lang="tr-TR" sz="2000" b="0" dirty="0" smtClean="0"/>
            <a:t>Etkinlik Yerleri</a:t>
          </a:r>
          <a:endParaRPr lang="tr-TR" sz="2000" b="0" dirty="0"/>
        </a:p>
      </dgm:t>
    </dgm:pt>
    <dgm:pt modelId="{71242CFE-87F4-4B3E-BF2F-0183EDBBAD5E}" type="parTrans" cxnId="{5008850B-8655-4D00-8C12-89A2D711A223}">
      <dgm:prSet/>
      <dgm:spPr/>
      <dgm:t>
        <a:bodyPr/>
        <a:lstStyle/>
        <a:p>
          <a:endParaRPr lang="tr-TR"/>
        </a:p>
      </dgm:t>
    </dgm:pt>
    <dgm:pt modelId="{8CF77E9C-DC4F-40F6-B649-ADEC88F7CA9D}" type="sibTrans" cxnId="{5008850B-8655-4D00-8C12-89A2D711A223}">
      <dgm:prSet/>
      <dgm:spPr/>
      <dgm:t>
        <a:bodyPr/>
        <a:lstStyle/>
        <a:p>
          <a:endParaRPr lang="tr-TR"/>
        </a:p>
      </dgm:t>
    </dgm:pt>
    <dgm:pt modelId="{EE3A7313-77D1-4617-8A80-0470C5DFE9EC}">
      <dgm:prSet phldrT="[Metin]" custT="1"/>
      <dgm:spPr/>
      <dgm:t>
        <a:bodyPr/>
        <a:lstStyle/>
        <a:p>
          <a:r>
            <a:rPr lang="tr-TR" sz="2000" b="0" dirty="0" smtClean="0"/>
            <a:t>15 Şubat 2019 – 15 Ekim 2019</a:t>
          </a:r>
          <a:endParaRPr lang="tr-TR" sz="2000" b="0" dirty="0"/>
        </a:p>
      </dgm:t>
    </dgm:pt>
    <dgm:pt modelId="{1985E445-303B-4F8C-A364-BE80754AF8B0}" type="parTrans" cxnId="{53682AFF-93ED-488F-B457-77F6F7A53A09}">
      <dgm:prSet/>
      <dgm:spPr/>
      <dgm:t>
        <a:bodyPr/>
        <a:lstStyle/>
        <a:p>
          <a:endParaRPr lang="tr-TR"/>
        </a:p>
      </dgm:t>
    </dgm:pt>
    <dgm:pt modelId="{35201C54-18DE-4879-89D5-65A64B8828CC}" type="sibTrans" cxnId="{53682AFF-93ED-488F-B457-77F6F7A53A09}">
      <dgm:prSet/>
      <dgm:spPr/>
      <dgm:t>
        <a:bodyPr/>
        <a:lstStyle/>
        <a:p>
          <a:endParaRPr lang="tr-TR"/>
        </a:p>
      </dgm:t>
    </dgm:pt>
    <dgm:pt modelId="{ED17ED57-8356-4B11-BEFB-B3C7907A98DB}" type="pres">
      <dgm:prSet presAssocID="{56B1F10C-3644-4317-881E-A9B60AF29E1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E314D65-C68B-4CA3-A01D-0C2561D38FF5}" type="pres">
      <dgm:prSet presAssocID="{9E706227-5099-417E-B8A7-E583D0508854}" presName="boxAndChildren" presStyleCnt="0"/>
      <dgm:spPr/>
    </dgm:pt>
    <dgm:pt modelId="{DDF8528C-9F29-4149-8200-B340547DF1B9}" type="pres">
      <dgm:prSet presAssocID="{9E706227-5099-417E-B8A7-E583D0508854}" presName="parentTextBox" presStyleLbl="node1" presStyleIdx="0" presStyleCnt="6"/>
      <dgm:spPr/>
      <dgm:t>
        <a:bodyPr/>
        <a:lstStyle/>
        <a:p>
          <a:endParaRPr lang="tr-TR"/>
        </a:p>
      </dgm:t>
    </dgm:pt>
    <dgm:pt modelId="{5FCEE4A1-14FC-454C-A975-93D01620058A}" type="pres">
      <dgm:prSet presAssocID="{9E706227-5099-417E-B8A7-E583D0508854}" presName="entireBox" presStyleLbl="node1" presStyleIdx="0" presStyleCnt="6"/>
      <dgm:spPr/>
      <dgm:t>
        <a:bodyPr/>
        <a:lstStyle/>
        <a:p>
          <a:endParaRPr lang="tr-TR"/>
        </a:p>
      </dgm:t>
    </dgm:pt>
    <dgm:pt modelId="{79E1CE90-0F54-4E6C-9D80-D58CC7353D39}" type="pres">
      <dgm:prSet presAssocID="{9E706227-5099-417E-B8A7-E583D0508854}" presName="descendantBox" presStyleCnt="0"/>
      <dgm:spPr/>
    </dgm:pt>
    <dgm:pt modelId="{F153A723-7B66-479C-9FDF-8B342D6B2916}" type="pres">
      <dgm:prSet presAssocID="{15EA1268-FAD6-4CB6-9E47-7C326BEB355C}" presName="childTextBox" presStyleLbl="fgAccFollowNode1" presStyleIdx="0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EAF286F-2436-4720-BA70-D6780B383337}" type="pres">
      <dgm:prSet presAssocID="{EE3A7313-77D1-4617-8A80-0470C5DFE9EC}" presName="childTextBox" presStyleLbl="fgAccFollowNode1" presStyleIdx="1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43143A7-C43F-4E10-B275-4D261747715D}" type="pres">
      <dgm:prSet presAssocID="{DD5652D6-D578-41BB-9059-ADE71FDD1C40}" presName="sp" presStyleCnt="0"/>
      <dgm:spPr/>
    </dgm:pt>
    <dgm:pt modelId="{92C49360-51D4-49AA-AC3D-13968680FF3B}" type="pres">
      <dgm:prSet presAssocID="{466E940D-C40C-46DA-824E-151175339202}" presName="arrowAndChildren" presStyleCnt="0"/>
      <dgm:spPr/>
    </dgm:pt>
    <dgm:pt modelId="{F4F76140-745E-4D5B-8DE0-0E6B8C7B917B}" type="pres">
      <dgm:prSet presAssocID="{466E940D-C40C-46DA-824E-151175339202}" presName="parentTextArrow" presStyleLbl="node1" presStyleIdx="0" presStyleCnt="6"/>
      <dgm:spPr/>
      <dgm:t>
        <a:bodyPr/>
        <a:lstStyle/>
        <a:p>
          <a:endParaRPr lang="tr-TR"/>
        </a:p>
      </dgm:t>
    </dgm:pt>
    <dgm:pt modelId="{AA58EF0D-4F17-4E85-AE41-6FEDE3A1BADE}" type="pres">
      <dgm:prSet presAssocID="{466E940D-C40C-46DA-824E-151175339202}" presName="arrow" presStyleLbl="node1" presStyleIdx="1" presStyleCnt="6"/>
      <dgm:spPr/>
      <dgm:t>
        <a:bodyPr/>
        <a:lstStyle/>
        <a:p>
          <a:endParaRPr lang="tr-TR"/>
        </a:p>
      </dgm:t>
    </dgm:pt>
    <dgm:pt modelId="{88F16953-0D0D-445A-83D9-643938C4FC33}" type="pres">
      <dgm:prSet presAssocID="{466E940D-C40C-46DA-824E-151175339202}" presName="descendantArrow" presStyleCnt="0"/>
      <dgm:spPr/>
    </dgm:pt>
    <dgm:pt modelId="{6BB253A2-8F87-42E4-B778-3CE0B2C32B51}" type="pres">
      <dgm:prSet presAssocID="{7D97F5F4-85E5-495C-ADBB-09FD1659F64A}" presName="childTextArrow" presStyleLbl="fgAccFollowNode1" presStyleIdx="2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A5BCEE1-9059-4828-98FB-BD61FA0B01DD}" type="pres">
      <dgm:prSet presAssocID="{24C03584-3491-4AE6-811B-EBCBD61B7765}" presName="childTextArrow" presStyleLbl="fgAccFollowNode1" presStyleIdx="3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01EAB7E-2F6A-476F-8C5B-526B7C90652A}" type="pres">
      <dgm:prSet presAssocID="{D345AC7F-FE66-4BBC-955C-FE55757DB068}" presName="sp" presStyleCnt="0"/>
      <dgm:spPr/>
    </dgm:pt>
    <dgm:pt modelId="{14BAD87F-F3C4-4C80-BD3F-E35F5404FBC0}" type="pres">
      <dgm:prSet presAssocID="{0D6D79DF-9E95-4BFD-9F9B-0232D3D0102E}" presName="arrowAndChildren" presStyleCnt="0"/>
      <dgm:spPr/>
    </dgm:pt>
    <dgm:pt modelId="{2A129620-E5E1-42CC-A71E-9858533018E0}" type="pres">
      <dgm:prSet presAssocID="{0D6D79DF-9E95-4BFD-9F9B-0232D3D0102E}" presName="parentTextArrow" presStyleLbl="node1" presStyleIdx="1" presStyleCnt="6"/>
      <dgm:spPr/>
      <dgm:t>
        <a:bodyPr/>
        <a:lstStyle/>
        <a:p>
          <a:endParaRPr lang="tr-TR"/>
        </a:p>
      </dgm:t>
    </dgm:pt>
    <dgm:pt modelId="{54218F3A-004F-4342-97EF-5B82E6C36B7D}" type="pres">
      <dgm:prSet presAssocID="{0D6D79DF-9E95-4BFD-9F9B-0232D3D0102E}" presName="arrow" presStyleLbl="node1" presStyleIdx="2" presStyleCnt="6" custLinFactNeighborX="1739" custLinFactNeighborY="-1897"/>
      <dgm:spPr/>
      <dgm:t>
        <a:bodyPr/>
        <a:lstStyle/>
        <a:p>
          <a:endParaRPr lang="tr-TR"/>
        </a:p>
      </dgm:t>
    </dgm:pt>
    <dgm:pt modelId="{0C0468DD-76C6-4EBF-9DBA-F292A6C06F17}" type="pres">
      <dgm:prSet presAssocID="{0D6D79DF-9E95-4BFD-9F9B-0232D3D0102E}" presName="descendantArrow" presStyleCnt="0"/>
      <dgm:spPr/>
    </dgm:pt>
    <dgm:pt modelId="{CAD4EF06-A08F-42C8-93AE-11B9BF8A8D56}" type="pres">
      <dgm:prSet presAssocID="{FB491084-B51A-4316-8529-B049F4BEB77E}" presName="childTextArrow" presStyleLbl="fgAccFollowNode1" presStyleIdx="4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2B080B7-61C9-4E22-8CD5-297DAD3FF5D8}" type="pres">
      <dgm:prSet presAssocID="{416A0A81-C10F-4525-9BBB-F9714077EB4D}" presName="childTextArrow" presStyleLbl="fgAccFollowNode1" presStyleIdx="5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BDC54B2-3990-4F8C-9F63-115B2D48CB88}" type="pres">
      <dgm:prSet presAssocID="{9BD91F5E-D648-417F-9B5B-A3F85A4751C4}" presName="sp" presStyleCnt="0"/>
      <dgm:spPr/>
    </dgm:pt>
    <dgm:pt modelId="{5720E7D3-E34C-4B28-BF01-4523FACA4B9E}" type="pres">
      <dgm:prSet presAssocID="{997EF71F-1825-45E1-8DF8-5797EDEF9A44}" presName="arrowAndChildren" presStyleCnt="0"/>
      <dgm:spPr/>
    </dgm:pt>
    <dgm:pt modelId="{2458D250-C567-461A-9EC6-0CDB75BC0161}" type="pres">
      <dgm:prSet presAssocID="{997EF71F-1825-45E1-8DF8-5797EDEF9A44}" presName="parentTextArrow" presStyleLbl="node1" presStyleIdx="2" presStyleCnt="6"/>
      <dgm:spPr/>
      <dgm:t>
        <a:bodyPr/>
        <a:lstStyle/>
        <a:p>
          <a:endParaRPr lang="tr-TR"/>
        </a:p>
      </dgm:t>
    </dgm:pt>
    <dgm:pt modelId="{7431FE20-EFAE-4EF3-A4E1-5F19F425BE5C}" type="pres">
      <dgm:prSet presAssocID="{997EF71F-1825-45E1-8DF8-5797EDEF9A44}" presName="arrow" presStyleLbl="node1" presStyleIdx="3" presStyleCnt="6"/>
      <dgm:spPr/>
      <dgm:t>
        <a:bodyPr/>
        <a:lstStyle/>
        <a:p>
          <a:endParaRPr lang="tr-TR"/>
        </a:p>
      </dgm:t>
    </dgm:pt>
    <dgm:pt modelId="{CA7A8CB7-055F-434A-B23E-3D9358296D77}" type="pres">
      <dgm:prSet presAssocID="{997EF71F-1825-45E1-8DF8-5797EDEF9A44}" presName="descendantArrow" presStyleCnt="0"/>
      <dgm:spPr/>
    </dgm:pt>
    <dgm:pt modelId="{BAED24CB-E5C5-4C95-993D-2B4FA4EE27BD}" type="pres">
      <dgm:prSet presAssocID="{05848913-07F8-418B-A460-ECF05097F1E9}" presName="childTextArrow" presStyleLbl="fgAccFollowNode1" presStyleIdx="6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9D433D4-6100-4065-A0CD-148A7EEEB111}" type="pres">
      <dgm:prSet presAssocID="{E243724F-D9C7-4920-ADDC-98ADEFF8F4E4}" presName="childTextArrow" presStyleLbl="fgAccFollowNode1" presStyleIdx="7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96F7474-3275-4050-86B2-8137A1A83ECB}" type="pres">
      <dgm:prSet presAssocID="{747F5861-FB6F-4763-B37B-7F0D1BF8F5E9}" presName="sp" presStyleCnt="0"/>
      <dgm:spPr/>
    </dgm:pt>
    <dgm:pt modelId="{D377C641-D035-4999-8EEA-CDAD15F55A78}" type="pres">
      <dgm:prSet presAssocID="{34DE37D4-901B-4C09-808D-78B2DB509F5A}" presName="arrowAndChildren" presStyleCnt="0"/>
      <dgm:spPr/>
    </dgm:pt>
    <dgm:pt modelId="{7D63193B-4BF9-4794-9F7E-8888993F0218}" type="pres">
      <dgm:prSet presAssocID="{34DE37D4-901B-4C09-808D-78B2DB509F5A}" presName="parentTextArrow" presStyleLbl="node1" presStyleIdx="3" presStyleCnt="6"/>
      <dgm:spPr/>
      <dgm:t>
        <a:bodyPr/>
        <a:lstStyle/>
        <a:p>
          <a:endParaRPr lang="tr-TR"/>
        </a:p>
      </dgm:t>
    </dgm:pt>
    <dgm:pt modelId="{9B4391F4-FD2B-4D24-B984-45CED8BCEACD}" type="pres">
      <dgm:prSet presAssocID="{34DE37D4-901B-4C09-808D-78B2DB509F5A}" presName="arrow" presStyleLbl="node1" presStyleIdx="4" presStyleCnt="6"/>
      <dgm:spPr/>
      <dgm:t>
        <a:bodyPr/>
        <a:lstStyle/>
        <a:p>
          <a:endParaRPr lang="tr-TR"/>
        </a:p>
      </dgm:t>
    </dgm:pt>
    <dgm:pt modelId="{0BE24B9F-AA1C-441D-BE52-C823893D44B0}" type="pres">
      <dgm:prSet presAssocID="{34DE37D4-901B-4C09-808D-78B2DB509F5A}" presName="descendantArrow" presStyleCnt="0"/>
      <dgm:spPr/>
    </dgm:pt>
    <dgm:pt modelId="{4DF8D418-9C9E-4F51-A48C-D89217DE008C}" type="pres">
      <dgm:prSet presAssocID="{72858EC5-41D8-41D1-817D-7EF82DA85B47}" presName="childTextArrow" presStyleLbl="fgAccFollowNode1" presStyleIdx="8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C0C31BB-8C1D-448C-9C11-1F52BFC606FA}" type="pres">
      <dgm:prSet presAssocID="{9E6D1E6D-4939-4FB1-ABFE-3A9449EBB5FE}" presName="childTextArrow" presStyleLbl="fgAccFollowNode1" presStyleIdx="9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B722DE7-DEC3-4B42-B71C-E19017A42CD3}" type="pres">
      <dgm:prSet presAssocID="{052EDB4F-0776-40F9-A6AB-B73F5AD9DDE0}" presName="sp" presStyleCnt="0"/>
      <dgm:spPr/>
    </dgm:pt>
    <dgm:pt modelId="{782FF14E-799A-4752-81A0-4798A0A8B551}" type="pres">
      <dgm:prSet presAssocID="{5CF7F1F3-044E-49DB-911F-AFC72AA2AC66}" presName="arrowAndChildren" presStyleCnt="0"/>
      <dgm:spPr/>
    </dgm:pt>
    <dgm:pt modelId="{8738693F-9FCE-4334-A23C-93E4399ACC25}" type="pres">
      <dgm:prSet presAssocID="{5CF7F1F3-044E-49DB-911F-AFC72AA2AC66}" presName="parentTextArrow" presStyleLbl="node1" presStyleIdx="4" presStyleCnt="6"/>
      <dgm:spPr/>
      <dgm:t>
        <a:bodyPr/>
        <a:lstStyle/>
        <a:p>
          <a:endParaRPr lang="tr-TR"/>
        </a:p>
      </dgm:t>
    </dgm:pt>
    <dgm:pt modelId="{7DC6B82D-B0FB-4281-9112-116AB54F5DC9}" type="pres">
      <dgm:prSet presAssocID="{5CF7F1F3-044E-49DB-911F-AFC72AA2AC66}" presName="arrow" presStyleLbl="node1" presStyleIdx="5" presStyleCnt="6"/>
      <dgm:spPr/>
      <dgm:t>
        <a:bodyPr/>
        <a:lstStyle/>
        <a:p>
          <a:endParaRPr lang="tr-TR"/>
        </a:p>
      </dgm:t>
    </dgm:pt>
    <dgm:pt modelId="{A04D791A-8B1F-4097-98D3-159D315A981C}" type="pres">
      <dgm:prSet presAssocID="{5CF7F1F3-044E-49DB-911F-AFC72AA2AC66}" presName="descendantArrow" presStyleCnt="0"/>
      <dgm:spPr/>
    </dgm:pt>
    <dgm:pt modelId="{899C89B3-0550-4445-8A09-8178E8A4D3B7}" type="pres">
      <dgm:prSet presAssocID="{934C42DD-8C31-4930-BBEE-C11EC3C80C32}" presName="childTextArrow" presStyleLbl="fgAccFollowNode1" presStyleIdx="10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D2244B4-A07E-4FD3-9F87-FF3A8621028B}" type="pres">
      <dgm:prSet presAssocID="{150D8634-B538-4876-828B-D62A8C5F8AA4}" presName="childTextArrow" presStyleLbl="fgAccFollowNode1" presStyleIdx="11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E3848739-8635-4880-8DB9-97DC35F22125}" type="presOf" srcId="{FB491084-B51A-4316-8529-B049F4BEB77E}" destId="{CAD4EF06-A08F-42C8-93AE-11B9BF8A8D56}" srcOrd="0" destOrd="0" presId="urn:microsoft.com/office/officeart/2005/8/layout/process4"/>
    <dgm:cxn modelId="{5E762CBC-DEB7-4868-9821-7CFC03F24C5D}" srcId="{466E940D-C40C-46DA-824E-151175339202}" destId="{24C03584-3491-4AE6-811B-EBCBD61B7765}" srcOrd="1" destOrd="0" parTransId="{B943B93F-8C23-488F-941D-C45F1C89BA89}" sibTransId="{896B0435-5F1F-4978-9AA3-26C5DC2D26CF}"/>
    <dgm:cxn modelId="{5C728897-F825-43AB-8FC2-A95FD0996964}" type="presOf" srcId="{934C42DD-8C31-4930-BBEE-C11EC3C80C32}" destId="{899C89B3-0550-4445-8A09-8178E8A4D3B7}" srcOrd="0" destOrd="0" presId="urn:microsoft.com/office/officeart/2005/8/layout/process4"/>
    <dgm:cxn modelId="{A1004121-F705-4CB9-AD43-773F00DD4F09}" type="presOf" srcId="{0D6D79DF-9E95-4BFD-9F9B-0232D3D0102E}" destId="{54218F3A-004F-4342-97EF-5B82E6C36B7D}" srcOrd="1" destOrd="0" presId="urn:microsoft.com/office/officeart/2005/8/layout/process4"/>
    <dgm:cxn modelId="{E637E5C5-D1FE-4107-9B79-0D0731E9251A}" type="presOf" srcId="{EE3A7313-77D1-4617-8A80-0470C5DFE9EC}" destId="{6EAF286F-2436-4720-BA70-D6780B383337}" srcOrd="0" destOrd="0" presId="urn:microsoft.com/office/officeart/2005/8/layout/process4"/>
    <dgm:cxn modelId="{EA94DA8E-7725-44C4-86E4-9A3CD26AC63A}" type="presOf" srcId="{E243724F-D9C7-4920-ADDC-98ADEFF8F4E4}" destId="{99D433D4-6100-4065-A0CD-148A7EEEB111}" srcOrd="0" destOrd="0" presId="urn:microsoft.com/office/officeart/2005/8/layout/process4"/>
    <dgm:cxn modelId="{27D393BE-6D5B-4089-9B84-2F3F5C8495C0}" srcId="{5CF7F1F3-044E-49DB-911F-AFC72AA2AC66}" destId="{150D8634-B538-4876-828B-D62A8C5F8AA4}" srcOrd="1" destOrd="0" parTransId="{6192767B-3C0B-428B-AAC1-C4CCC4F36A24}" sibTransId="{B0C26843-D4E3-447D-B3B0-CA60F115F37D}"/>
    <dgm:cxn modelId="{A4DACEC5-CD65-48A8-B4B8-4ED1A0CE2F16}" type="presOf" srcId="{466E940D-C40C-46DA-824E-151175339202}" destId="{F4F76140-745E-4D5B-8DE0-0E6B8C7B917B}" srcOrd="0" destOrd="0" presId="urn:microsoft.com/office/officeart/2005/8/layout/process4"/>
    <dgm:cxn modelId="{5008850B-8655-4D00-8C12-89A2D711A223}" srcId="{9E706227-5099-417E-B8A7-E583D0508854}" destId="{15EA1268-FAD6-4CB6-9E47-7C326BEB355C}" srcOrd="0" destOrd="0" parTransId="{71242CFE-87F4-4B3E-BF2F-0183EDBBAD5E}" sibTransId="{8CF77E9C-DC4F-40F6-B649-ADEC88F7CA9D}"/>
    <dgm:cxn modelId="{815F462E-9147-42B4-B458-91E05AAA1432}" srcId="{56B1F10C-3644-4317-881E-A9B60AF29E1B}" destId="{0D6D79DF-9E95-4BFD-9F9B-0232D3D0102E}" srcOrd="3" destOrd="0" parTransId="{4891D4DE-0B3C-45FA-97E3-51435E1F5837}" sibTransId="{D345AC7F-FE66-4BBC-955C-FE55757DB068}"/>
    <dgm:cxn modelId="{D3079BE4-0663-4FC2-94DD-8FF07170DCE9}" type="presOf" srcId="{9E706227-5099-417E-B8A7-E583D0508854}" destId="{5FCEE4A1-14FC-454C-A975-93D01620058A}" srcOrd="1" destOrd="0" presId="urn:microsoft.com/office/officeart/2005/8/layout/process4"/>
    <dgm:cxn modelId="{8E9F75A7-5A75-48ED-B131-941F335A8E23}" srcId="{997EF71F-1825-45E1-8DF8-5797EDEF9A44}" destId="{E243724F-D9C7-4920-ADDC-98ADEFF8F4E4}" srcOrd="1" destOrd="0" parTransId="{57BD1A46-4111-4DF8-BA4A-6185F57872F8}" sibTransId="{657676B3-200F-447E-BAB4-D79C784032B3}"/>
    <dgm:cxn modelId="{33727DB8-B912-4AE4-9597-CA39EDB782D7}" type="presOf" srcId="{5CF7F1F3-044E-49DB-911F-AFC72AA2AC66}" destId="{7DC6B82D-B0FB-4281-9112-116AB54F5DC9}" srcOrd="1" destOrd="0" presId="urn:microsoft.com/office/officeart/2005/8/layout/process4"/>
    <dgm:cxn modelId="{F9DA44E5-50BF-4CBD-82AC-A63AAC851F54}" srcId="{34DE37D4-901B-4C09-808D-78B2DB509F5A}" destId="{9E6D1E6D-4939-4FB1-ABFE-3A9449EBB5FE}" srcOrd="1" destOrd="0" parTransId="{E136CB54-7024-455B-9160-DD1D2DE4EBF2}" sibTransId="{6B6795A1-F41D-464C-AB65-E08192DBBE4C}"/>
    <dgm:cxn modelId="{C0B0B544-801D-4777-B74C-7505004B4667}" srcId="{34DE37D4-901B-4C09-808D-78B2DB509F5A}" destId="{72858EC5-41D8-41D1-817D-7EF82DA85B47}" srcOrd="0" destOrd="0" parTransId="{C9A59CFB-313B-45E8-A7ED-76FBDA7A1F1A}" sibTransId="{4B1E0F93-DB71-4FF3-8862-796582296C60}"/>
    <dgm:cxn modelId="{83A28E59-04FC-442D-97BA-64BB387C450A}" type="presOf" srcId="{05848913-07F8-418B-A460-ECF05097F1E9}" destId="{BAED24CB-E5C5-4C95-993D-2B4FA4EE27BD}" srcOrd="0" destOrd="0" presId="urn:microsoft.com/office/officeart/2005/8/layout/process4"/>
    <dgm:cxn modelId="{711BBFAE-9A80-40C5-AB45-CF1A599AD3C3}" type="presOf" srcId="{34DE37D4-901B-4C09-808D-78B2DB509F5A}" destId="{9B4391F4-FD2B-4D24-B984-45CED8BCEACD}" srcOrd="1" destOrd="0" presId="urn:microsoft.com/office/officeart/2005/8/layout/process4"/>
    <dgm:cxn modelId="{D9515443-F2BB-4B1D-A148-49CA99E27B88}" type="presOf" srcId="{56B1F10C-3644-4317-881E-A9B60AF29E1B}" destId="{ED17ED57-8356-4B11-BEFB-B3C7907A98DB}" srcOrd="0" destOrd="0" presId="urn:microsoft.com/office/officeart/2005/8/layout/process4"/>
    <dgm:cxn modelId="{F84BF03C-E2A4-4992-9A46-EAD130D60BEE}" type="presOf" srcId="{9E706227-5099-417E-B8A7-E583D0508854}" destId="{DDF8528C-9F29-4149-8200-B340547DF1B9}" srcOrd="0" destOrd="0" presId="urn:microsoft.com/office/officeart/2005/8/layout/process4"/>
    <dgm:cxn modelId="{C7109DDC-BAB7-4FC2-AA28-84649A5EDACF}" srcId="{56B1F10C-3644-4317-881E-A9B60AF29E1B}" destId="{997EF71F-1825-45E1-8DF8-5797EDEF9A44}" srcOrd="2" destOrd="0" parTransId="{A73ED080-8675-498A-A71C-30E006979DD7}" sibTransId="{9BD91F5E-D648-417F-9B5B-A3F85A4751C4}"/>
    <dgm:cxn modelId="{636048B6-7688-4E8F-ABDF-862C15A4023E}" type="presOf" srcId="{7D97F5F4-85E5-495C-ADBB-09FD1659F64A}" destId="{6BB253A2-8F87-42E4-B778-3CE0B2C32B51}" srcOrd="0" destOrd="0" presId="urn:microsoft.com/office/officeart/2005/8/layout/process4"/>
    <dgm:cxn modelId="{90C3998F-9D20-4BE8-8B56-856FC7329E52}" type="presOf" srcId="{0D6D79DF-9E95-4BFD-9F9B-0232D3D0102E}" destId="{2A129620-E5E1-42CC-A71E-9858533018E0}" srcOrd="0" destOrd="0" presId="urn:microsoft.com/office/officeart/2005/8/layout/process4"/>
    <dgm:cxn modelId="{DCB17C1D-CF45-4548-8382-405FDF6A21FC}" type="presOf" srcId="{15EA1268-FAD6-4CB6-9E47-7C326BEB355C}" destId="{F153A723-7B66-479C-9FDF-8B342D6B2916}" srcOrd="0" destOrd="0" presId="urn:microsoft.com/office/officeart/2005/8/layout/process4"/>
    <dgm:cxn modelId="{9DC08595-FF03-4EA0-94B1-66293B7BAF51}" srcId="{997EF71F-1825-45E1-8DF8-5797EDEF9A44}" destId="{05848913-07F8-418B-A460-ECF05097F1E9}" srcOrd="0" destOrd="0" parTransId="{C5B33DAB-7238-418F-BB69-F94D11F95F95}" sibTransId="{A526096C-B0BF-41BB-87F5-127938E9A1AD}"/>
    <dgm:cxn modelId="{37C6F961-7BB0-427A-9592-3758AD3E1A40}" srcId="{56B1F10C-3644-4317-881E-A9B60AF29E1B}" destId="{34DE37D4-901B-4C09-808D-78B2DB509F5A}" srcOrd="1" destOrd="0" parTransId="{9C63BA5D-7943-4F60-BE06-EA2CC6EC7DB3}" sibTransId="{747F5861-FB6F-4763-B37B-7F0D1BF8F5E9}"/>
    <dgm:cxn modelId="{53682AFF-93ED-488F-B457-77F6F7A53A09}" srcId="{9E706227-5099-417E-B8A7-E583D0508854}" destId="{EE3A7313-77D1-4617-8A80-0470C5DFE9EC}" srcOrd="1" destOrd="0" parTransId="{1985E445-303B-4F8C-A364-BE80754AF8B0}" sibTransId="{35201C54-18DE-4879-89D5-65A64B8828CC}"/>
    <dgm:cxn modelId="{3D35E76E-9929-4729-B2B4-E74F7B72CD60}" type="presOf" srcId="{466E940D-C40C-46DA-824E-151175339202}" destId="{AA58EF0D-4F17-4E85-AE41-6FEDE3A1BADE}" srcOrd="1" destOrd="0" presId="urn:microsoft.com/office/officeart/2005/8/layout/process4"/>
    <dgm:cxn modelId="{BD51D207-E0C3-448E-B59F-A1E6C65744FD}" srcId="{0D6D79DF-9E95-4BFD-9F9B-0232D3D0102E}" destId="{416A0A81-C10F-4525-9BBB-F9714077EB4D}" srcOrd="1" destOrd="0" parTransId="{8E71A46B-10DC-4639-B77D-6A8DDFE0B241}" sibTransId="{58BD0B0F-49EC-4656-8481-105F830B58A1}"/>
    <dgm:cxn modelId="{7524589B-CA7E-487C-9CBF-B181198437F7}" type="presOf" srcId="{416A0A81-C10F-4525-9BBB-F9714077EB4D}" destId="{32B080B7-61C9-4E22-8CD5-297DAD3FF5D8}" srcOrd="0" destOrd="0" presId="urn:microsoft.com/office/officeart/2005/8/layout/process4"/>
    <dgm:cxn modelId="{B56623C8-94B4-4879-8280-73F084B0CB78}" srcId="{466E940D-C40C-46DA-824E-151175339202}" destId="{7D97F5F4-85E5-495C-ADBB-09FD1659F64A}" srcOrd="0" destOrd="0" parTransId="{E0666C7F-4D54-445E-9B27-237061DEB457}" sibTransId="{8A544AE4-7F14-4F40-B5EE-380A85832CCA}"/>
    <dgm:cxn modelId="{36155D4F-88A0-4705-98C8-91584AC8EFAD}" type="presOf" srcId="{997EF71F-1825-45E1-8DF8-5797EDEF9A44}" destId="{7431FE20-EFAE-4EF3-A4E1-5F19F425BE5C}" srcOrd="1" destOrd="0" presId="urn:microsoft.com/office/officeart/2005/8/layout/process4"/>
    <dgm:cxn modelId="{3C3575F8-3588-4F1E-909D-9372BBE2DEAA}" srcId="{56B1F10C-3644-4317-881E-A9B60AF29E1B}" destId="{5CF7F1F3-044E-49DB-911F-AFC72AA2AC66}" srcOrd="0" destOrd="0" parTransId="{20D3EDA3-FDC7-4699-A580-1F9D61C9B160}" sibTransId="{052EDB4F-0776-40F9-A6AB-B73F5AD9DDE0}"/>
    <dgm:cxn modelId="{4A6D56A3-D6A3-46B6-A407-2AF41BFBBC4F}" srcId="{56B1F10C-3644-4317-881E-A9B60AF29E1B}" destId="{466E940D-C40C-46DA-824E-151175339202}" srcOrd="4" destOrd="0" parTransId="{0149C92E-3DC1-410D-84EB-C6E7B9D0F42D}" sibTransId="{DD5652D6-D578-41BB-9059-ADE71FDD1C40}"/>
    <dgm:cxn modelId="{4D440B47-2BC9-4E8D-ACE7-1D9098295C93}" type="presOf" srcId="{24C03584-3491-4AE6-811B-EBCBD61B7765}" destId="{5A5BCEE1-9059-4828-98FB-BD61FA0B01DD}" srcOrd="0" destOrd="0" presId="urn:microsoft.com/office/officeart/2005/8/layout/process4"/>
    <dgm:cxn modelId="{9C6DB53A-E723-47E6-9098-5573A8B800B8}" type="presOf" srcId="{150D8634-B538-4876-828B-D62A8C5F8AA4}" destId="{9D2244B4-A07E-4FD3-9F87-FF3A8621028B}" srcOrd="0" destOrd="0" presId="urn:microsoft.com/office/officeart/2005/8/layout/process4"/>
    <dgm:cxn modelId="{1EE37364-7B42-4B60-BF37-9417612427CF}" type="presOf" srcId="{72858EC5-41D8-41D1-817D-7EF82DA85B47}" destId="{4DF8D418-9C9E-4F51-A48C-D89217DE008C}" srcOrd="0" destOrd="0" presId="urn:microsoft.com/office/officeart/2005/8/layout/process4"/>
    <dgm:cxn modelId="{C196339D-0867-4442-A262-D75F8379DA27}" srcId="{5CF7F1F3-044E-49DB-911F-AFC72AA2AC66}" destId="{934C42DD-8C31-4930-BBEE-C11EC3C80C32}" srcOrd="0" destOrd="0" parTransId="{3C03554C-61BF-4A4C-B42C-FD5B27F2956E}" sibTransId="{B3147D45-2C0D-4ECE-85DA-6D7C0B7ACE47}"/>
    <dgm:cxn modelId="{71673030-6076-4277-9155-A0C9C0A7843A}" srcId="{56B1F10C-3644-4317-881E-A9B60AF29E1B}" destId="{9E706227-5099-417E-B8A7-E583D0508854}" srcOrd="5" destOrd="0" parTransId="{0DD033FE-A99F-49AC-9100-90F9B5C6927F}" sibTransId="{A640D59E-113C-4C57-AE27-53CEF48352B9}"/>
    <dgm:cxn modelId="{4812B316-1411-4E3F-8722-025149D866B0}" type="presOf" srcId="{5CF7F1F3-044E-49DB-911F-AFC72AA2AC66}" destId="{8738693F-9FCE-4334-A23C-93E4399ACC25}" srcOrd="0" destOrd="0" presId="urn:microsoft.com/office/officeart/2005/8/layout/process4"/>
    <dgm:cxn modelId="{B1A252E5-6077-47BF-8E2E-29B875E2BD9D}" type="presOf" srcId="{34DE37D4-901B-4C09-808D-78B2DB509F5A}" destId="{7D63193B-4BF9-4794-9F7E-8888993F0218}" srcOrd="0" destOrd="0" presId="urn:microsoft.com/office/officeart/2005/8/layout/process4"/>
    <dgm:cxn modelId="{0A81C40B-08B3-4C6E-A12D-439F36B300F1}" srcId="{0D6D79DF-9E95-4BFD-9F9B-0232D3D0102E}" destId="{FB491084-B51A-4316-8529-B049F4BEB77E}" srcOrd="0" destOrd="0" parTransId="{C6BE33E5-7D85-48EC-8567-0D85072416F8}" sibTransId="{71C55A0C-80DF-492B-9F67-6141FDA046CD}"/>
    <dgm:cxn modelId="{82983336-7AE9-4C89-A07E-697E3EF10E20}" type="presOf" srcId="{997EF71F-1825-45E1-8DF8-5797EDEF9A44}" destId="{2458D250-C567-461A-9EC6-0CDB75BC0161}" srcOrd="0" destOrd="0" presId="urn:microsoft.com/office/officeart/2005/8/layout/process4"/>
    <dgm:cxn modelId="{3BDC116C-A009-497C-9F4D-D11CADAE19BC}" type="presOf" srcId="{9E6D1E6D-4939-4FB1-ABFE-3A9449EBB5FE}" destId="{0C0C31BB-8C1D-448C-9C11-1F52BFC606FA}" srcOrd="0" destOrd="0" presId="urn:microsoft.com/office/officeart/2005/8/layout/process4"/>
    <dgm:cxn modelId="{C39A693F-82EC-4403-9158-DDF3D31E3B4E}" type="presParOf" srcId="{ED17ED57-8356-4B11-BEFB-B3C7907A98DB}" destId="{CE314D65-C68B-4CA3-A01D-0C2561D38FF5}" srcOrd="0" destOrd="0" presId="urn:microsoft.com/office/officeart/2005/8/layout/process4"/>
    <dgm:cxn modelId="{2F43F583-2EBF-4D5A-AE96-03EAB3962E59}" type="presParOf" srcId="{CE314D65-C68B-4CA3-A01D-0C2561D38FF5}" destId="{DDF8528C-9F29-4149-8200-B340547DF1B9}" srcOrd="0" destOrd="0" presId="urn:microsoft.com/office/officeart/2005/8/layout/process4"/>
    <dgm:cxn modelId="{825675A5-3408-483C-AF9D-301A91F303F4}" type="presParOf" srcId="{CE314D65-C68B-4CA3-A01D-0C2561D38FF5}" destId="{5FCEE4A1-14FC-454C-A975-93D01620058A}" srcOrd="1" destOrd="0" presId="urn:microsoft.com/office/officeart/2005/8/layout/process4"/>
    <dgm:cxn modelId="{CE71757F-7E84-4BEA-B1AF-337ECF17D24D}" type="presParOf" srcId="{CE314D65-C68B-4CA3-A01D-0C2561D38FF5}" destId="{79E1CE90-0F54-4E6C-9D80-D58CC7353D39}" srcOrd="2" destOrd="0" presId="urn:microsoft.com/office/officeart/2005/8/layout/process4"/>
    <dgm:cxn modelId="{9750E100-D5D4-4BD6-8774-C8F68293B401}" type="presParOf" srcId="{79E1CE90-0F54-4E6C-9D80-D58CC7353D39}" destId="{F153A723-7B66-479C-9FDF-8B342D6B2916}" srcOrd="0" destOrd="0" presId="urn:microsoft.com/office/officeart/2005/8/layout/process4"/>
    <dgm:cxn modelId="{5417A79F-293B-4D24-AA5C-C33DD5A9E2B8}" type="presParOf" srcId="{79E1CE90-0F54-4E6C-9D80-D58CC7353D39}" destId="{6EAF286F-2436-4720-BA70-D6780B383337}" srcOrd="1" destOrd="0" presId="urn:microsoft.com/office/officeart/2005/8/layout/process4"/>
    <dgm:cxn modelId="{865035C7-8BD1-4E7F-86E5-A0D2FE2E890C}" type="presParOf" srcId="{ED17ED57-8356-4B11-BEFB-B3C7907A98DB}" destId="{843143A7-C43F-4E10-B275-4D261747715D}" srcOrd="1" destOrd="0" presId="urn:microsoft.com/office/officeart/2005/8/layout/process4"/>
    <dgm:cxn modelId="{DC1D1D01-1954-42B6-BF08-71ED8A2B0EA6}" type="presParOf" srcId="{ED17ED57-8356-4B11-BEFB-B3C7907A98DB}" destId="{92C49360-51D4-49AA-AC3D-13968680FF3B}" srcOrd="2" destOrd="0" presId="urn:microsoft.com/office/officeart/2005/8/layout/process4"/>
    <dgm:cxn modelId="{63BACD81-50E1-4C1B-B771-84BBF933E7DA}" type="presParOf" srcId="{92C49360-51D4-49AA-AC3D-13968680FF3B}" destId="{F4F76140-745E-4D5B-8DE0-0E6B8C7B917B}" srcOrd="0" destOrd="0" presId="urn:microsoft.com/office/officeart/2005/8/layout/process4"/>
    <dgm:cxn modelId="{0A02EFB8-C846-498E-A93A-34E4D747D253}" type="presParOf" srcId="{92C49360-51D4-49AA-AC3D-13968680FF3B}" destId="{AA58EF0D-4F17-4E85-AE41-6FEDE3A1BADE}" srcOrd="1" destOrd="0" presId="urn:microsoft.com/office/officeart/2005/8/layout/process4"/>
    <dgm:cxn modelId="{4FD516B4-5721-45C0-A546-FF9FCFE0246B}" type="presParOf" srcId="{92C49360-51D4-49AA-AC3D-13968680FF3B}" destId="{88F16953-0D0D-445A-83D9-643938C4FC33}" srcOrd="2" destOrd="0" presId="urn:microsoft.com/office/officeart/2005/8/layout/process4"/>
    <dgm:cxn modelId="{DCDF6810-6D8A-4850-8B3D-D7FBB9123689}" type="presParOf" srcId="{88F16953-0D0D-445A-83D9-643938C4FC33}" destId="{6BB253A2-8F87-42E4-B778-3CE0B2C32B51}" srcOrd="0" destOrd="0" presId="urn:microsoft.com/office/officeart/2005/8/layout/process4"/>
    <dgm:cxn modelId="{A81E9C45-CF07-4363-8AA5-A8CF6A0541B0}" type="presParOf" srcId="{88F16953-0D0D-445A-83D9-643938C4FC33}" destId="{5A5BCEE1-9059-4828-98FB-BD61FA0B01DD}" srcOrd="1" destOrd="0" presId="urn:microsoft.com/office/officeart/2005/8/layout/process4"/>
    <dgm:cxn modelId="{B6AF4AD0-459B-4F1F-9469-70DA3E58C8BC}" type="presParOf" srcId="{ED17ED57-8356-4B11-BEFB-B3C7907A98DB}" destId="{B01EAB7E-2F6A-476F-8C5B-526B7C90652A}" srcOrd="3" destOrd="0" presId="urn:microsoft.com/office/officeart/2005/8/layout/process4"/>
    <dgm:cxn modelId="{69E133F8-EC49-4AA3-BE68-A23EA2DD9396}" type="presParOf" srcId="{ED17ED57-8356-4B11-BEFB-B3C7907A98DB}" destId="{14BAD87F-F3C4-4C80-BD3F-E35F5404FBC0}" srcOrd="4" destOrd="0" presId="urn:microsoft.com/office/officeart/2005/8/layout/process4"/>
    <dgm:cxn modelId="{0EB287C4-E563-4D5E-80D7-61436851F389}" type="presParOf" srcId="{14BAD87F-F3C4-4C80-BD3F-E35F5404FBC0}" destId="{2A129620-E5E1-42CC-A71E-9858533018E0}" srcOrd="0" destOrd="0" presId="urn:microsoft.com/office/officeart/2005/8/layout/process4"/>
    <dgm:cxn modelId="{5D53AB1C-7DAF-458C-8814-B4A0666BB4B0}" type="presParOf" srcId="{14BAD87F-F3C4-4C80-BD3F-E35F5404FBC0}" destId="{54218F3A-004F-4342-97EF-5B82E6C36B7D}" srcOrd="1" destOrd="0" presId="urn:microsoft.com/office/officeart/2005/8/layout/process4"/>
    <dgm:cxn modelId="{A5D06CCB-EE07-4BDC-8E29-CFE41E7C640A}" type="presParOf" srcId="{14BAD87F-F3C4-4C80-BD3F-E35F5404FBC0}" destId="{0C0468DD-76C6-4EBF-9DBA-F292A6C06F17}" srcOrd="2" destOrd="0" presId="urn:microsoft.com/office/officeart/2005/8/layout/process4"/>
    <dgm:cxn modelId="{AC9B2B91-7610-47CD-BBEE-A2677B48B5CA}" type="presParOf" srcId="{0C0468DD-76C6-4EBF-9DBA-F292A6C06F17}" destId="{CAD4EF06-A08F-42C8-93AE-11B9BF8A8D56}" srcOrd="0" destOrd="0" presId="urn:microsoft.com/office/officeart/2005/8/layout/process4"/>
    <dgm:cxn modelId="{4BCDAA5D-F45F-4E38-BADB-82DE44C1DF86}" type="presParOf" srcId="{0C0468DD-76C6-4EBF-9DBA-F292A6C06F17}" destId="{32B080B7-61C9-4E22-8CD5-297DAD3FF5D8}" srcOrd="1" destOrd="0" presId="urn:microsoft.com/office/officeart/2005/8/layout/process4"/>
    <dgm:cxn modelId="{5296D4A1-D2D0-4BF8-A060-521FD55F3E5B}" type="presParOf" srcId="{ED17ED57-8356-4B11-BEFB-B3C7907A98DB}" destId="{9BDC54B2-3990-4F8C-9F63-115B2D48CB88}" srcOrd="5" destOrd="0" presId="urn:microsoft.com/office/officeart/2005/8/layout/process4"/>
    <dgm:cxn modelId="{778239B9-0592-4E1B-AA54-F9324519FAAD}" type="presParOf" srcId="{ED17ED57-8356-4B11-BEFB-B3C7907A98DB}" destId="{5720E7D3-E34C-4B28-BF01-4523FACA4B9E}" srcOrd="6" destOrd="0" presId="urn:microsoft.com/office/officeart/2005/8/layout/process4"/>
    <dgm:cxn modelId="{1F8D81F8-ABBE-4DB4-9F71-DD98492A6429}" type="presParOf" srcId="{5720E7D3-E34C-4B28-BF01-4523FACA4B9E}" destId="{2458D250-C567-461A-9EC6-0CDB75BC0161}" srcOrd="0" destOrd="0" presId="urn:microsoft.com/office/officeart/2005/8/layout/process4"/>
    <dgm:cxn modelId="{31F12FC5-E57C-452A-BFD2-BA33720FE6E4}" type="presParOf" srcId="{5720E7D3-E34C-4B28-BF01-4523FACA4B9E}" destId="{7431FE20-EFAE-4EF3-A4E1-5F19F425BE5C}" srcOrd="1" destOrd="0" presId="urn:microsoft.com/office/officeart/2005/8/layout/process4"/>
    <dgm:cxn modelId="{9A4E0A9D-673E-4889-B0DC-C218DFDC0C6D}" type="presParOf" srcId="{5720E7D3-E34C-4B28-BF01-4523FACA4B9E}" destId="{CA7A8CB7-055F-434A-B23E-3D9358296D77}" srcOrd="2" destOrd="0" presId="urn:microsoft.com/office/officeart/2005/8/layout/process4"/>
    <dgm:cxn modelId="{5FDF7E21-B95E-4E29-A008-D215DB1EBA45}" type="presParOf" srcId="{CA7A8CB7-055F-434A-B23E-3D9358296D77}" destId="{BAED24CB-E5C5-4C95-993D-2B4FA4EE27BD}" srcOrd="0" destOrd="0" presId="urn:microsoft.com/office/officeart/2005/8/layout/process4"/>
    <dgm:cxn modelId="{F33BD566-9CB7-4989-8EB5-2C2F126E9EC4}" type="presParOf" srcId="{CA7A8CB7-055F-434A-B23E-3D9358296D77}" destId="{99D433D4-6100-4065-A0CD-148A7EEEB111}" srcOrd="1" destOrd="0" presId="urn:microsoft.com/office/officeart/2005/8/layout/process4"/>
    <dgm:cxn modelId="{C5F0C654-BFE2-463A-B562-7D64B3376319}" type="presParOf" srcId="{ED17ED57-8356-4B11-BEFB-B3C7907A98DB}" destId="{896F7474-3275-4050-86B2-8137A1A83ECB}" srcOrd="7" destOrd="0" presId="urn:microsoft.com/office/officeart/2005/8/layout/process4"/>
    <dgm:cxn modelId="{8D5443EF-BDA6-4A4F-9D23-8D6EE3D73DD8}" type="presParOf" srcId="{ED17ED57-8356-4B11-BEFB-B3C7907A98DB}" destId="{D377C641-D035-4999-8EEA-CDAD15F55A78}" srcOrd="8" destOrd="0" presId="urn:microsoft.com/office/officeart/2005/8/layout/process4"/>
    <dgm:cxn modelId="{2C30BBED-0DF3-45AB-9E10-8D0129DE51F0}" type="presParOf" srcId="{D377C641-D035-4999-8EEA-CDAD15F55A78}" destId="{7D63193B-4BF9-4794-9F7E-8888993F0218}" srcOrd="0" destOrd="0" presId="urn:microsoft.com/office/officeart/2005/8/layout/process4"/>
    <dgm:cxn modelId="{98150883-7C81-4666-8847-8622E280A08B}" type="presParOf" srcId="{D377C641-D035-4999-8EEA-CDAD15F55A78}" destId="{9B4391F4-FD2B-4D24-B984-45CED8BCEACD}" srcOrd="1" destOrd="0" presId="urn:microsoft.com/office/officeart/2005/8/layout/process4"/>
    <dgm:cxn modelId="{1D59388A-FFB2-492B-A357-DE0E3D5116D8}" type="presParOf" srcId="{D377C641-D035-4999-8EEA-CDAD15F55A78}" destId="{0BE24B9F-AA1C-441D-BE52-C823893D44B0}" srcOrd="2" destOrd="0" presId="urn:microsoft.com/office/officeart/2005/8/layout/process4"/>
    <dgm:cxn modelId="{A19226E8-7D2A-4400-A3CD-1DC41FEA67C0}" type="presParOf" srcId="{0BE24B9F-AA1C-441D-BE52-C823893D44B0}" destId="{4DF8D418-9C9E-4F51-A48C-D89217DE008C}" srcOrd="0" destOrd="0" presId="urn:microsoft.com/office/officeart/2005/8/layout/process4"/>
    <dgm:cxn modelId="{DF2B2AE5-47BF-4C26-A0A0-12E5E031F0DF}" type="presParOf" srcId="{0BE24B9F-AA1C-441D-BE52-C823893D44B0}" destId="{0C0C31BB-8C1D-448C-9C11-1F52BFC606FA}" srcOrd="1" destOrd="0" presId="urn:microsoft.com/office/officeart/2005/8/layout/process4"/>
    <dgm:cxn modelId="{463DF091-5784-4B14-A69A-15FE8E2B589B}" type="presParOf" srcId="{ED17ED57-8356-4B11-BEFB-B3C7907A98DB}" destId="{DB722DE7-DEC3-4B42-B71C-E19017A42CD3}" srcOrd="9" destOrd="0" presId="urn:microsoft.com/office/officeart/2005/8/layout/process4"/>
    <dgm:cxn modelId="{A046AF52-F04E-4BEE-B0E9-E73E2DAF7C1E}" type="presParOf" srcId="{ED17ED57-8356-4B11-BEFB-B3C7907A98DB}" destId="{782FF14E-799A-4752-81A0-4798A0A8B551}" srcOrd="10" destOrd="0" presId="urn:microsoft.com/office/officeart/2005/8/layout/process4"/>
    <dgm:cxn modelId="{0ADAF381-0FF1-4D84-90A7-A24F7F7080C2}" type="presParOf" srcId="{782FF14E-799A-4752-81A0-4798A0A8B551}" destId="{8738693F-9FCE-4334-A23C-93E4399ACC25}" srcOrd="0" destOrd="0" presId="urn:microsoft.com/office/officeart/2005/8/layout/process4"/>
    <dgm:cxn modelId="{EEF38DD9-326C-4557-9DA5-C55D2C09EF28}" type="presParOf" srcId="{782FF14E-799A-4752-81A0-4798A0A8B551}" destId="{7DC6B82D-B0FB-4281-9112-116AB54F5DC9}" srcOrd="1" destOrd="0" presId="urn:microsoft.com/office/officeart/2005/8/layout/process4"/>
    <dgm:cxn modelId="{D0D4AC65-E3CC-480C-97E7-F759CA8E6FD1}" type="presParOf" srcId="{782FF14E-799A-4752-81A0-4798A0A8B551}" destId="{A04D791A-8B1F-4097-98D3-159D315A981C}" srcOrd="2" destOrd="0" presId="urn:microsoft.com/office/officeart/2005/8/layout/process4"/>
    <dgm:cxn modelId="{11129E30-5ABE-4C97-B2E0-357EEED22E00}" type="presParOf" srcId="{A04D791A-8B1F-4097-98D3-159D315A981C}" destId="{899C89B3-0550-4445-8A09-8178E8A4D3B7}" srcOrd="0" destOrd="0" presId="urn:microsoft.com/office/officeart/2005/8/layout/process4"/>
    <dgm:cxn modelId="{0618D16B-9DA2-4A4B-B517-5B63290DE0D9}" type="presParOf" srcId="{A04D791A-8B1F-4097-98D3-159D315A981C}" destId="{9D2244B4-A07E-4FD3-9F87-FF3A8621028B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7F5C26-FFBE-429D-897A-0213F606BD3A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tr-TR"/>
        </a:p>
      </dgm:t>
    </dgm:pt>
    <dgm:pt modelId="{4B547238-08B5-40D7-987B-0B2AD80907C3}">
      <dgm:prSet custT="1"/>
      <dgm:spPr/>
      <dgm:t>
        <a:bodyPr/>
        <a:lstStyle/>
        <a:p>
          <a:pPr rtl="0"/>
          <a:r>
            <a:rPr lang="tr-TR" sz="2200" b="1" dirty="0" smtClean="0"/>
            <a:t>2007 yılında açıldı.</a:t>
          </a:r>
          <a:endParaRPr lang="tr-TR" sz="2200" b="1" dirty="0"/>
        </a:p>
      </dgm:t>
    </dgm:pt>
    <dgm:pt modelId="{9D4AFC56-1E74-4A97-8D1D-7AC88FD498C3}" type="parTrans" cxnId="{5D29F6D8-9B13-445A-B536-C2E3279CA045}">
      <dgm:prSet/>
      <dgm:spPr/>
      <dgm:t>
        <a:bodyPr/>
        <a:lstStyle/>
        <a:p>
          <a:endParaRPr lang="tr-TR"/>
        </a:p>
      </dgm:t>
    </dgm:pt>
    <dgm:pt modelId="{97BCAE01-6614-4FD0-8514-D8F419967735}" type="sibTrans" cxnId="{5D29F6D8-9B13-445A-B536-C2E3279CA045}">
      <dgm:prSet/>
      <dgm:spPr/>
      <dgm:t>
        <a:bodyPr/>
        <a:lstStyle/>
        <a:p>
          <a:endParaRPr lang="tr-TR"/>
        </a:p>
      </dgm:t>
    </dgm:pt>
    <dgm:pt modelId="{507171A4-B9AF-47CC-8129-811BDD8B1BFA}">
      <dgm:prSet custT="1"/>
      <dgm:spPr/>
      <dgm:t>
        <a:bodyPr/>
        <a:lstStyle/>
        <a:p>
          <a:pPr rtl="0"/>
          <a:r>
            <a:rPr lang="tr-TR" sz="2200" b="1" dirty="0" smtClean="0"/>
            <a:t>Yılda bir defa çağrıya çıkılır.</a:t>
          </a:r>
          <a:endParaRPr lang="tr-TR" sz="2200" b="1" dirty="0"/>
        </a:p>
      </dgm:t>
    </dgm:pt>
    <dgm:pt modelId="{4BA3D879-8C01-41A1-ADC3-CA3EAA250A19}" type="parTrans" cxnId="{6339C03C-0F66-4BAE-8116-7801189B5D2D}">
      <dgm:prSet/>
      <dgm:spPr/>
      <dgm:t>
        <a:bodyPr/>
        <a:lstStyle/>
        <a:p>
          <a:endParaRPr lang="tr-TR"/>
        </a:p>
      </dgm:t>
    </dgm:pt>
    <dgm:pt modelId="{105AE936-B83E-4A4C-9272-AD4A465838F4}" type="sibTrans" cxnId="{6339C03C-0F66-4BAE-8116-7801189B5D2D}">
      <dgm:prSet/>
      <dgm:spPr/>
      <dgm:t>
        <a:bodyPr/>
        <a:lstStyle/>
        <a:p>
          <a:endParaRPr lang="tr-TR"/>
        </a:p>
      </dgm:t>
    </dgm:pt>
    <dgm:pt modelId="{48EEF51C-5233-4CF9-AD58-3EA26C5F3392}">
      <dgm:prSet custT="1"/>
      <dgm:spPr/>
      <dgm:t>
        <a:bodyPr/>
        <a:lstStyle/>
        <a:p>
          <a:pPr rtl="0"/>
          <a:r>
            <a:rPr lang="tr-TR" sz="2200" b="1" dirty="0" smtClean="0"/>
            <a:t>Destek süresi: </a:t>
          </a:r>
          <a:r>
            <a:rPr lang="tr-TR" sz="2200" dirty="0" smtClean="0"/>
            <a:t>12 ay</a:t>
          </a:r>
          <a:endParaRPr lang="tr-TR" sz="2200" b="1" dirty="0"/>
        </a:p>
      </dgm:t>
    </dgm:pt>
    <dgm:pt modelId="{9EB86B8C-02D9-4339-9BAD-CD627F818AD5}" type="parTrans" cxnId="{7792EEFB-6905-4F6C-981B-1AB82CFCDFB3}">
      <dgm:prSet/>
      <dgm:spPr/>
      <dgm:t>
        <a:bodyPr/>
        <a:lstStyle/>
        <a:p>
          <a:endParaRPr lang="tr-TR"/>
        </a:p>
      </dgm:t>
    </dgm:pt>
    <dgm:pt modelId="{6EC7816A-619C-41F9-A0AB-5069DFA1B918}" type="sibTrans" cxnId="{7792EEFB-6905-4F6C-981B-1AB82CFCDFB3}">
      <dgm:prSet/>
      <dgm:spPr/>
      <dgm:t>
        <a:bodyPr/>
        <a:lstStyle/>
        <a:p>
          <a:endParaRPr lang="tr-TR"/>
        </a:p>
      </dgm:t>
    </dgm:pt>
    <dgm:pt modelId="{95136138-D9DA-414B-A12A-6974F3628E5E}">
      <dgm:prSet custT="1"/>
      <dgm:spPr/>
      <dgm:t>
        <a:bodyPr/>
        <a:lstStyle/>
        <a:p>
          <a:pPr rtl="0"/>
          <a:r>
            <a:rPr lang="tr-TR" sz="2200" b="1" dirty="0" smtClean="0"/>
            <a:t>Destek miktarı: </a:t>
          </a:r>
          <a:r>
            <a:rPr lang="tr-TR" sz="2200" dirty="0" smtClean="0"/>
            <a:t>120.000 TL</a:t>
          </a:r>
          <a:endParaRPr lang="tr-TR" sz="2200" b="1" dirty="0"/>
        </a:p>
      </dgm:t>
    </dgm:pt>
    <dgm:pt modelId="{60656CA1-5381-4CAF-8194-FFB579AE7C82}" type="parTrans" cxnId="{810C7865-8E55-4E4C-81F6-311F53C3B5B6}">
      <dgm:prSet/>
      <dgm:spPr/>
      <dgm:t>
        <a:bodyPr/>
        <a:lstStyle/>
        <a:p>
          <a:endParaRPr lang="tr-TR"/>
        </a:p>
      </dgm:t>
    </dgm:pt>
    <dgm:pt modelId="{4354A60A-D5A5-43E6-92F0-3A000046C369}" type="sibTrans" cxnId="{810C7865-8E55-4E4C-81F6-311F53C3B5B6}">
      <dgm:prSet/>
      <dgm:spPr/>
      <dgm:t>
        <a:bodyPr/>
        <a:lstStyle/>
        <a:p>
          <a:endParaRPr lang="tr-TR"/>
        </a:p>
      </dgm:t>
    </dgm:pt>
    <dgm:pt modelId="{2EC8E224-B386-4C36-8F88-31C317CB3DF5}" type="pres">
      <dgm:prSet presAssocID="{DF7F5C26-FFBE-429D-897A-0213F606BD3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96F9028F-E46C-4D90-AB5B-61ACBF6C8368}" type="pres">
      <dgm:prSet presAssocID="{DF7F5C26-FFBE-429D-897A-0213F606BD3A}" presName="Name1" presStyleCnt="0"/>
      <dgm:spPr/>
      <dgm:t>
        <a:bodyPr/>
        <a:lstStyle/>
        <a:p>
          <a:endParaRPr lang="tr-TR"/>
        </a:p>
      </dgm:t>
    </dgm:pt>
    <dgm:pt modelId="{437AB84E-1C48-421F-9090-28D6BFAE84F4}" type="pres">
      <dgm:prSet presAssocID="{DF7F5C26-FFBE-429D-897A-0213F606BD3A}" presName="cycle" presStyleCnt="0"/>
      <dgm:spPr/>
      <dgm:t>
        <a:bodyPr/>
        <a:lstStyle/>
        <a:p>
          <a:endParaRPr lang="tr-TR"/>
        </a:p>
      </dgm:t>
    </dgm:pt>
    <dgm:pt modelId="{C321DAC6-DFAD-4D76-94B8-A597ABEE1166}" type="pres">
      <dgm:prSet presAssocID="{DF7F5C26-FFBE-429D-897A-0213F606BD3A}" presName="srcNode" presStyleLbl="node1" presStyleIdx="0" presStyleCnt="4"/>
      <dgm:spPr/>
      <dgm:t>
        <a:bodyPr/>
        <a:lstStyle/>
        <a:p>
          <a:endParaRPr lang="tr-TR"/>
        </a:p>
      </dgm:t>
    </dgm:pt>
    <dgm:pt modelId="{E05144CC-3A3A-47EE-82F9-5B8723947D49}" type="pres">
      <dgm:prSet presAssocID="{DF7F5C26-FFBE-429D-897A-0213F606BD3A}" presName="conn" presStyleLbl="parChTrans1D2" presStyleIdx="0" presStyleCnt="1"/>
      <dgm:spPr/>
      <dgm:t>
        <a:bodyPr/>
        <a:lstStyle/>
        <a:p>
          <a:endParaRPr lang="tr-TR"/>
        </a:p>
      </dgm:t>
    </dgm:pt>
    <dgm:pt modelId="{E7A43EC8-9E69-44DD-A519-0531CE5039D2}" type="pres">
      <dgm:prSet presAssocID="{DF7F5C26-FFBE-429D-897A-0213F606BD3A}" presName="extraNode" presStyleLbl="node1" presStyleIdx="0" presStyleCnt="4"/>
      <dgm:spPr/>
      <dgm:t>
        <a:bodyPr/>
        <a:lstStyle/>
        <a:p>
          <a:endParaRPr lang="tr-TR"/>
        </a:p>
      </dgm:t>
    </dgm:pt>
    <dgm:pt modelId="{E66B49D4-EBAE-45C8-8F9B-EAAA20A515F8}" type="pres">
      <dgm:prSet presAssocID="{DF7F5C26-FFBE-429D-897A-0213F606BD3A}" presName="dstNode" presStyleLbl="node1" presStyleIdx="0" presStyleCnt="4"/>
      <dgm:spPr/>
      <dgm:t>
        <a:bodyPr/>
        <a:lstStyle/>
        <a:p>
          <a:endParaRPr lang="tr-TR"/>
        </a:p>
      </dgm:t>
    </dgm:pt>
    <dgm:pt modelId="{9CFA426B-EB1A-4EB8-8838-881BDE901DC9}" type="pres">
      <dgm:prSet presAssocID="{4B547238-08B5-40D7-987B-0B2AD80907C3}" presName="text_1" presStyleLbl="node1" presStyleIdx="0" presStyleCnt="4" custLinFactNeighborX="261" custLinFactNeighborY="135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75A7EE4-D5CF-4A2A-9190-32B30097D144}" type="pres">
      <dgm:prSet presAssocID="{4B547238-08B5-40D7-987B-0B2AD80907C3}" presName="accent_1" presStyleCnt="0"/>
      <dgm:spPr/>
      <dgm:t>
        <a:bodyPr/>
        <a:lstStyle/>
        <a:p>
          <a:endParaRPr lang="tr-TR"/>
        </a:p>
      </dgm:t>
    </dgm:pt>
    <dgm:pt modelId="{1E3147A7-AEF8-479B-9427-57FB0F1222C7}" type="pres">
      <dgm:prSet presAssocID="{4B547238-08B5-40D7-987B-0B2AD80907C3}" presName="accentRepeatNode" presStyleLbl="solidFgAcc1" presStyleIdx="0" presStyleCnt="4"/>
      <dgm:spPr/>
      <dgm:t>
        <a:bodyPr/>
        <a:lstStyle/>
        <a:p>
          <a:endParaRPr lang="tr-TR"/>
        </a:p>
      </dgm:t>
    </dgm:pt>
    <dgm:pt modelId="{7A68DDE2-F238-4E8F-BCA5-AB529129B3AB}" type="pres">
      <dgm:prSet presAssocID="{507171A4-B9AF-47CC-8129-811BDD8B1BFA}" presName="text_2" presStyleLbl="node1" presStyleIdx="1" presStyleCnt="4" custScaleX="10016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39E6745-B4B9-4C31-BD3B-2AEDDCB36A97}" type="pres">
      <dgm:prSet presAssocID="{507171A4-B9AF-47CC-8129-811BDD8B1BFA}" presName="accent_2" presStyleCnt="0"/>
      <dgm:spPr/>
      <dgm:t>
        <a:bodyPr/>
        <a:lstStyle/>
        <a:p>
          <a:endParaRPr lang="tr-TR"/>
        </a:p>
      </dgm:t>
    </dgm:pt>
    <dgm:pt modelId="{F434EC97-D6D7-4C8E-9A19-685E4E0A4F6A}" type="pres">
      <dgm:prSet presAssocID="{507171A4-B9AF-47CC-8129-811BDD8B1BFA}" presName="accentRepeatNode" presStyleLbl="solidFgAcc1" presStyleIdx="1" presStyleCnt="4"/>
      <dgm:spPr/>
      <dgm:t>
        <a:bodyPr/>
        <a:lstStyle/>
        <a:p>
          <a:endParaRPr lang="tr-TR"/>
        </a:p>
      </dgm:t>
    </dgm:pt>
    <dgm:pt modelId="{D31ABAC4-28FD-486E-BCC4-115BC3CD174B}" type="pres">
      <dgm:prSet presAssocID="{48EEF51C-5233-4CF9-AD58-3EA26C5F3392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FFE0C5B-B374-452A-BCCB-43F45A3F5EA1}" type="pres">
      <dgm:prSet presAssocID="{48EEF51C-5233-4CF9-AD58-3EA26C5F3392}" presName="accent_3" presStyleCnt="0"/>
      <dgm:spPr/>
      <dgm:t>
        <a:bodyPr/>
        <a:lstStyle/>
        <a:p>
          <a:endParaRPr lang="tr-TR"/>
        </a:p>
      </dgm:t>
    </dgm:pt>
    <dgm:pt modelId="{13EC63B2-49F4-4365-89C2-B57CBB7BBD27}" type="pres">
      <dgm:prSet presAssocID="{48EEF51C-5233-4CF9-AD58-3EA26C5F3392}" presName="accentRepeatNode" presStyleLbl="solidFgAcc1" presStyleIdx="2" presStyleCnt="4"/>
      <dgm:spPr/>
      <dgm:t>
        <a:bodyPr/>
        <a:lstStyle/>
        <a:p>
          <a:endParaRPr lang="tr-TR"/>
        </a:p>
      </dgm:t>
    </dgm:pt>
    <dgm:pt modelId="{507F068C-27FB-4882-AD38-FB7CE8DED070}" type="pres">
      <dgm:prSet presAssocID="{95136138-D9DA-414B-A12A-6974F3628E5E}" presName="text_4" presStyleLbl="node1" presStyleIdx="3" presStyleCnt="4" custLinFactNeighborX="3373" custLinFactNeighborY="94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27FA83B-8266-4833-ADF4-0B42E9C5A9B1}" type="pres">
      <dgm:prSet presAssocID="{95136138-D9DA-414B-A12A-6974F3628E5E}" presName="accent_4" presStyleCnt="0"/>
      <dgm:spPr/>
      <dgm:t>
        <a:bodyPr/>
        <a:lstStyle/>
        <a:p>
          <a:endParaRPr lang="tr-TR"/>
        </a:p>
      </dgm:t>
    </dgm:pt>
    <dgm:pt modelId="{0B8F010E-57F7-4372-879B-67FC089D4E06}" type="pres">
      <dgm:prSet presAssocID="{95136138-D9DA-414B-A12A-6974F3628E5E}" presName="accentRepeatNode" presStyleLbl="solidFgAcc1" presStyleIdx="3" presStyleCnt="4"/>
      <dgm:spPr/>
      <dgm:t>
        <a:bodyPr/>
        <a:lstStyle/>
        <a:p>
          <a:endParaRPr lang="tr-TR"/>
        </a:p>
      </dgm:t>
    </dgm:pt>
  </dgm:ptLst>
  <dgm:cxnLst>
    <dgm:cxn modelId="{10055993-1509-4C19-A7AD-93C6CF858E10}" type="presOf" srcId="{48EEF51C-5233-4CF9-AD58-3EA26C5F3392}" destId="{D31ABAC4-28FD-486E-BCC4-115BC3CD174B}" srcOrd="0" destOrd="0" presId="urn:microsoft.com/office/officeart/2008/layout/VerticalCurvedList"/>
    <dgm:cxn modelId="{0DA4F60A-4EA9-4E80-B1DD-2DD6B19216D8}" type="presOf" srcId="{DF7F5C26-FFBE-429D-897A-0213F606BD3A}" destId="{2EC8E224-B386-4C36-8F88-31C317CB3DF5}" srcOrd="0" destOrd="0" presId="urn:microsoft.com/office/officeart/2008/layout/VerticalCurvedList"/>
    <dgm:cxn modelId="{C100C2D7-7D7B-466F-AF20-CD1982BBF222}" type="presOf" srcId="{97BCAE01-6614-4FD0-8514-D8F419967735}" destId="{E05144CC-3A3A-47EE-82F9-5B8723947D49}" srcOrd="0" destOrd="0" presId="urn:microsoft.com/office/officeart/2008/layout/VerticalCurvedList"/>
    <dgm:cxn modelId="{70C29DDF-0770-4630-9514-CC1A1AF15A13}" type="presOf" srcId="{95136138-D9DA-414B-A12A-6974F3628E5E}" destId="{507F068C-27FB-4882-AD38-FB7CE8DED070}" srcOrd="0" destOrd="0" presId="urn:microsoft.com/office/officeart/2008/layout/VerticalCurvedList"/>
    <dgm:cxn modelId="{810C7865-8E55-4E4C-81F6-311F53C3B5B6}" srcId="{DF7F5C26-FFBE-429D-897A-0213F606BD3A}" destId="{95136138-D9DA-414B-A12A-6974F3628E5E}" srcOrd="3" destOrd="0" parTransId="{60656CA1-5381-4CAF-8194-FFB579AE7C82}" sibTransId="{4354A60A-D5A5-43E6-92F0-3A000046C369}"/>
    <dgm:cxn modelId="{5A91AA5F-28A5-4226-A018-D41E9EC79B6A}" type="presOf" srcId="{507171A4-B9AF-47CC-8129-811BDD8B1BFA}" destId="{7A68DDE2-F238-4E8F-BCA5-AB529129B3AB}" srcOrd="0" destOrd="0" presId="urn:microsoft.com/office/officeart/2008/layout/VerticalCurvedList"/>
    <dgm:cxn modelId="{7792EEFB-6905-4F6C-981B-1AB82CFCDFB3}" srcId="{DF7F5C26-FFBE-429D-897A-0213F606BD3A}" destId="{48EEF51C-5233-4CF9-AD58-3EA26C5F3392}" srcOrd="2" destOrd="0" parTransId="{9EB86B8C-02D9-4339-9BAD-CD627F818AD5}" sibTransId="{6EC7816A-619C-41F9-A0AB-5069DFA1B918}"/>
    <dgm:cxn modelId="{5D29F6D8-9B13-445A-B536-C2E3279CA045}" srcId="{DF7F5C26-FFBE-429D-897A-0213F606BD3A}" destId="{4B547238-08B5-40D7-987B-0B2AD80907C3}" srcOrd="0" destOrd="0" parTransId="{9D4AFC56-1E74-4A97-8D1D-7AC88FD498C3}" sibTransId="{97BCAE01-6614-4FD0-8514-D8F419967735}"/>
    <dgm:cxn modelId="{89C3F55E-FAFF-4341-8D2C-435F60A896FB}" type="presOf" srcId="{4B547238-08B5-40D7-987B-0B2AD80907C3}" destId="{9CFA426B-EB1A-4EB8-8838-881BDE901DC9}" srcOrd="0" destOrd="0" presId="urn:microsoft.com/office/officeart/2008/layout/VerticalCurvedList"/>
    <dgm:cxn modelId="{6339C03C-0F66-4BAE-8116-7801189B5D2D}" srcId="{DF7F5C26-FFBE-429D-897A-0213F606BD3A}" destId="{507171A4-B9AF-47CC-8129-811BDD8B1BFA}" srcOrd="1" destOrd="0" parTransId="{4BA3D879-8C01-41A1-ADC3-CA3EAA250A19}" sibTransId="{105AE936-B83E-4A4C-9272-AD4A465838F4}"/>
    <dgm:cxn modelId="{0301DA29-CC1C-402A-9C38-A012D33E8746}" type="presParOf" srcId="{2EC8E224-B386-4C36-8F88-31C317CB3DF5}" destId="{96F9028F-E46C-4D90-AB5B-61ACBF6C8368}" srcOrd="0" destOrd="0" presId="urn:microsoft.com/office/officeart/2008/layout/VerticalCurvedList"/>
    <dgm:cxn modelId="{F2BADCCA-9B6B-4481-955C-C74332B63BAA}" type="presParOf" srcId="{96F9028F-E46C-4D90-AB5B-61ACBF6C8368}" destId="{437AB84E-1C48-421F-9090-28D6BFAE84F4}" srcOrd="0" destOrd="0" presId="urn:microsoft.com/office/officeart/2008/layout/VerticalCurvedList"/>
    <dgm:cxn modelId="{C88BCF53-8142-4A38-B328-3E727A8ED83B}" type="presParOf" srcId="{437AB84E-1C48-421F-9090-28D6BFAE84F4}" destId="{C321DAC6-DFAD-4D76-94B8-A597ABEE1166}" srcOrd="0" destOrd="0" presId="urn:microsoft.com/office/officeart/2008/layout/VerticalCurvedList"/>
    <dgm:cxn modelId="{B2B7EA17-B307-4100-A464-E4271F20900C}" type="presParOf" srcId="{437AB84E-1C48-421F-9090-28D6BFAE84F4}" destId="{E05144CC-3A3A-47EE-82F9-5B8723947D49}" srcOrd="1" destOrd="0" presId="urn:microsoft.com/office/officeart/2008/layout/VerticalCurvedList"/>
    <dgm:cxn modelId="{DA23D0DA-C386-413C-9169-92E167CF1AE4}" type="presParOf" srcId="{437AB84E-1C48-421F-9090-28D6BFAE84F4}" destId="{E7A43EC8-9E69-44DD-A519-0531CE5039D2}" srcOrd="2" destOrd="0" presId="urn:microsoft.com/office/officeart/2008/layout/VerticalCurvedList"/>
    <dgm:cxn modelId="{E3E20F61-3DB7-4F73-B502-CCA31B5AB4EF}" type="presParOf" srcId="{437AB84E-1C48-421F-9090-28D6BFAE84F4}" destId="{E66B49D4-EBAE-45C8-8F9B-EAAA20A515F8}" srcOrd="3" destOrd="0" presId="urn:microsoft.com/office/officeart/2008/layout/VerticalCurvedList"/>
    <dgm:cxn modelId="{333A4CDC-286B-4B8D-89D4-C22057B8F67F}" type="presParOf" srcId="{96F9028F-E46C-4D90-AB5B-61ACBF6C8368}" destId="{9CFA426B-EB1A-4EB8-8838-881BDE901DC9}" srcOrd="1" destOrd="0" presId="urn:microsoft.com/office/officeart/2008/layout/VerticalCurvedList"/>
    <dgm:cxn modelId="{501097A1-4497-426A-B013-F2AA65B69F7F}" type="presParOf" srcId="{96F9028F-E46C-4D90-AB5B-61ACBF6C8368}" destId="{A75A7EE4-D5CF-4A2A-9190-32B30097D144}" srcOrd="2" destOrd="0" presId="urn:microsoft.com/office/officeart/2008/layout/VerticalCurvedList"/>
    <dgm:cxn modelId="{B543B5C2-A900-4B79-B89B-70A183990322}" type="presParOf" srcId="{A75A7EE4-D5CF-4A2A-9190-32B30097D144}" destId="{1E3147A7-AEF8-479B-9427-57FB0F1222C7}" srcOrd="0" destOrd="0" presId="urn:microsoft.com/office/officeart/2008/layout/VerticalCurvedList"/>
    <dgm:cxn modelId="{0C53A374-9C6B-4B6D-A5BC-40558B58EBB8}" type="presParOf" srcId="{96F9028F-E46C-4D90-AB5B-61ACBF6C8368}" destId="{7A68DDE2-F238-4E8F-BCA5-AB529129B3AB}" srcOrd="3" destOrd="0" presId="urn:microsoft.com/office/officeart/2008/layout/VerticalCurvedList"/>
    <dgm:cxn modelId="{3DB481F9-B094-4AC6-88AC-407090255F53}" type="presParOf" srcId="{96F9028F-E46C-4D90-AB5B-61ACBF6C8368}" destId="{039E6745-B4B9-4C31-BD3B-2AEDDCB36A97}" srcOrd="4" destOrd="0" presId="urn:microsoft.com/office/officeart/2008/layout/VerticalCurvedList"/>
    <dgm:cxn modelId="{2E49713D-703C-4082-B7CA-634A9B25D00C}" type="presParOf" srcId="{039E6745-B4B9-4C31-BD3B-2AEDDCB36A97}" destId="{F434EC97-D6D7-4C8E-9A19-685E4E0A4F6A}" srcOrd="0" destOrd="0" presId="urn:microsoft.com/office/officeart/2008/layout/VerticalCurvedList"/>
    <dgm:cxn modelId="{0BA82397-38E6-4AE9-BE0D-80FBE8A0C67B}" type="presParOf" srcId="{96F9028F-E46C-4D90-AB5B-61ACBF6C8368}" destId="{D31ABAC4-28FD-486E-BCC4-115BC3CD174B}" srcOrd="5" destOrd="0" presId="urn:microsoft.com/office/officeart/2008/layout/VerticalCurvedList"/>
    <dgm:cxn modelId="{D0FE755F-3A10-45FE-896D-639989FD26C0}" type="presParOf" srcId="{96F9028F-E46C-4D90-AB5B-61ACBF6C8368}" destId="{AFFE0C5B-B374-452A-BCCB-43F45A3F5EA1}" srcOrd="6" destOrd="0" presId="urn:microsoft.com/office/officeart/2008/layout/VerticalCurvedList"/>
    <dgm:cxn modelId="{F966D85D-FD14-4D7A-948C-04A41B8F4701}" type="presParOf" srcId="{AFFE0C5B-B374-452A-BCCB-43F45A3F5EA1}" destId="{13EC63B2-49F4-4365-89C2-B57CBB7BBD27}" srcOrd="0" destOrd="0" presId="urn:microsoft.com/office/officeart/2008/layout/VerticalCurvedList"/>
    <dgm:cxn modelId="{6F0D8429-5098-42A4-8C04-3EAE8630F4A3}" type="presParOf" srcId="{96F9028F-E46C-4D90-AB5B-61ACBF6C8368}" destId="{507F068C-27FB-4882-AD38-FB7CE8DED070}" srcOrd="7" destOrd="0" presId="urn:microsoft.com/office/officeart/2008/layout/VerticalCurvedList"/>
    <dgm:cxn modelId="{D8C74466-7180-4F2C-9E7B-806E64553BB2}" type="presParOf" srcId="{96F9028F-E46C-4D90-AB5B-61ACBF6C8368}" destId="{C27FA83B-8266-4833-ADF4-0B42E9C5A9B1}" srcOrd="8" destOrd="0" presId="urn:microsoft.com/office/officeart/2008/layout/VerticalCurvedList"/>
    <dgm:cxn modelId="{11CEE698-0918-4B87-8648-67A0F145C10A}" type="presParOf" srcId="{C27FA83B-8266-4833-ADF4-0B42E9C5A9B1}" destId="{0B8F010E-57F7-4372-879B-67FC089D4E0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423F42-D0CA-4B9C-A1E5-E77777830F9C}" type="doc">
      <dgm:prSet loTypeId="urn:microsoft.com/office/officeart/2005/8/layout/lProcess2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tr-TR"/>
        </a:p>
      </dgm:t>
    </dgm:pt>
    <dgm:pt modelId="{D086A1DE-AC67-4688-9373-AF6161FAE181}">
      <dgm:prSet custT="1"/>
      <dgm:spPr/>
      <dgm:t>
        <a:bodyPr/>
        <a:lstStyle/>
        <a:p>
          <a:pPr algn="ctr" rtl="0"/>
          <a:r>
            <a:rPr lang="tr-TR" sz="2400" dirty="0" smtClean="0"/>
            <a:t>Projenin hedef kitlesi aşağıdaki grupların </a:t>
          </a:r>
          <a:r>
            <a:rPr lang="tr-TR" sz="2400" b="1" dirty="0" smtClean="0"/>
            <a:t>en az birinden</a:t>
          </a:r>
          <a:r>
            <a:rPr lang="tr-TR" sz="2400" dirty="0" smtClean="0"/>
            <a:t> oluşmalıdır:</a:t>
          </a:r>
          <a:endParaRPr lang="tr-TR" sz="2400" b="1" dirty="0"/>
        </a:p>
      </dgm:t>
    </dgm:pt>
    <dgm:pt modelId="{1E78B887-CE88-4BBF-AB28-AEA0C814D2DC}" type="parTrans" cxnId="{D4B5E207-51A9-4A8E-B2E6-06B986FDB4EC}">
      <dgm:prSet/>
      <dgm:spPr/>
      <dgm:t>
        <a:bodyPr/>
        <a:lstStyle/>
        <a:p>
          <a:endParaRPr lang="tr-TR"/>
        </a:p>
      </dgm:t>
    </dgm:pt>
    <dgm:pt modelId="{528B064C-0BE1-4926-AAE9-6ACC7BBC0885}" type="sibTrans" cxnId="{D4B5E207-51A9-4A8E-B2E6-06B986FDB4EC}">
      <dgm:prSet/>
      <dgm:spPr/>
      <dgm:t>
        <a:bodyPr/>
        <a:lstStyle/>
        <a:p>
          <a:endParaRPr lang="tr-TR"/>
        </a:p>
      </dgm:t>
    </dgm:pt>
    <dgm:pt modelId="{3A5D7AFA-A2D7-47FA-944B-884DA8931940}">
      <dgm:prSet custT="1"/>
      <dgm:spPr/>
      <dgm:t>
        <a:bodyPr/>
        <a:lstStyle/>
        <a:p>
          <a:pPr rtl="0"/>
          <a:r>
            <a:rPr lang="tr-TR" sz="2200" dirty="0" smtClean="0"/>
            <a:t>Okul Öncesi Dönemi Çocukları </a:t>
          </a:r>
          <a:endParaRPr lang="tr-TR" sz="2200" dirty="0"/>
        </a:p>
      </dgm:t>
    </dgm:pt>
    <dgm:pt modelId="{D9C2DA22-986D-4A52-82EE-99207B10AB46}" type="parTrans" cxnId="{EE7A6FD7-E8D1-472E-9465-BF52B883608B}">
      <dgm:prSet/>
      <dgm:spPr/>
      <dgm:t>
        <a:bodyPr/>
        <a:lstStyle/>
        <a:p>
          <a:endParaRPr lang="tr-TR"/>
        </a:p>
      </dgm:t>
    </dgm:pt>
    <dgm:pt modelId="{113300D2-0DF0-4249-9797-C6AD715444F2}" type="sibTrans" cxnId="{EE7A6FD7-E8D1-472E-9465-BF52B883608B}">
      <dgm:prSet/>
      <dgm:spPr/>
      <dgm:t>
        <a:bodyPr/>
        <a:lstStyle/>
        <a:p>
          <a:endParaRPr lang="tr-TR"/>
        </a:p>
      </dgm:t>
    </dgm:pt>
    <dgm:pt modelId="{70327783-CA63-4396-A5C1-B93429B7F0A0}">
      <dgm:prSet custT="1"/>
      <dgm:spPr/>
      <dgm:t>
        <a:bodyPr/>
        <a:lstStyle/>
        <a:p>
          <a:r>
            <a:rPr lang="tr-TR" sz="2200" dirty="0" smtClean="0"/>
            <a:t>İlkokul Öğrencileri</a:t>
          </a:r>
          <a:endParaRPr lang="tr-TR" sz="2200" dirty="0"/>
        </a:p>
      </dgm:t>
    </dgm:pt>
    <dgm:pt modelId="{42BCFC74-96E8-444E-BFAE-860375EB5DFB}" type="parTrans" cxnId="{F3FA680E-FB6F-4AB0-8D40-4CF17DEAD6A3}">
      <dgm:prSet/>
      <dgm:spPr/>
      <dgm:t>
        <a:bodyPr/>
        <a:lstStyle/>
        <a:p>
          <a:endParaRPr lang="tr-TR"/>
        </a:p>
      </dgm:t>
    </dgm:pt>
    <dgm:pt modelId="{5DD86482-E9CA-443D-88A5-4F938FD36F01}" type="sibTrans" cxnId="{F3FA680E-FB6F-4AB0-8D40-4CF17DEAD6A3}">
      <dgm:prSet/>
      <dgm:spPr/>
      <dgm:t>
        <a:bodyPr/>
        <a:lstStyle/>
        <a:p>
          <a:endParaRPr lang="tr-TR"/>
        </a:p>
      </dgm:t>
    </dgm:pt>
    <dgm:pt modelId="{1D50AA9A-B2C6-4173-8FB9-4CC7F6DFB32C}">
      <dgm:prSet custT="1"/>
      <dgm:spPr/>
      <dgm:t>
        <a:bodyPr/>
        <a:lstStyle/>
        <a:p>
          <a:r>
            <a:rPr lang="tr-TR" sz="2200" dirty="0" smtClean="0"/>
            <a:t>Ortaokul Öğrencileri</a:t>
          </a:r>
          <a:endParaRPr lang="tr-TR" sz="2200" dirty="0"/>
        </a:p>
      </dgm:t>
    </dgm:pt>
    <dgm:pt modelId="{80E26703-A5A3-4D05-B84F-7E09E9101A1D}" type="parTrans" cxnId="{96EAE1B7-A6AC-4A96-96B2-5FEAADB59B14}">
      <dgm:prSet/>
      <dgm:spPr/>
      <dgm:t>
        <a:bodyPr/>
        <a:lstStyle/>
        <a:p>
          <a:endParaRPr lang="tr-TR"/>
        </a:p>
      </dgm:t>
    </dgm:pt>
    <dgm:pt modelId="{BA03D555-89B2-45A4-9396-8C2A233CB302}" type="sibTrans" cxnId="{96EAE1B7-A6AC-4A96-96B2-5FEAADB59B14}">
      <dgm:prSet/>
      <dgm:spPr/>
      <dgm:t>
        <a:bodyPr/>
        <a:lstStyle/>
        <a:p>
          <a:endParaRPr lang="tr-TR"/>
        </a:p>
      </dgm:t>
    </dgm:pt>
    <dgm:pt modelId="{6AB6B2E5-24BD-456B-8D49-5D03308A4C0E}">
      <dgm:prSet custT="1"/>
      <dgm:spPr/>
      <dgm:t>
        <a:bodyPr/>
        <a:lstStyle/>
        <a:p>
          <a:r>
            <a:rPr lang="tr-TR" sz="2200" dirty="0" smtClean="0"/>
            <a:t>Lise ve Dengi Okul Öğrencileri</a:t>
          </a:r>
          <a:endParaRPr lang="tr-TR" sz="2200" dirty="0"/>
        </a:p>
      </dgm:t>
    </dgm:pt>
    <dgm:pt modelId="{A181D51F-AEBB-4AAC-B536-7ED01A272C72}" type="parTrans" cxnId="{642C1649-28FD-4045-98A1-1E2AC9CC7B69}">
      <dgm:prSet/>
      <dgm:spPr/>
      <dgm:t>
        <a:bodyPr/>
        <a:lstStyle/>
        <a:p>
          <a:endParaRPr lang="tr-TR"/>
        </a:p>
      </dgm:t>
    </dgm:pt>
    <dgm:pt modelId="{408D739C-2E26-4739-B6B8-5E2E69A9079E}" type="sibTrans" cxnId="{642C1649-28FD-4045-98A1-1E2AC9CC7B69}">
      <dgm:prSet/>
      <dgm:spPr/>
      <dgm:t>
        <a:bodyPr/>
        <a:lstStyle/>
        <a:p>
          <a:endParaRPr lang="tr-TR"/>
        </a:p>
      </dgm:t>
    </dgm:pt>
    <dgm:pt modelId="{28365A6B-B2B9-4BA5-888C-A8DC1EC49FF4}">
      <dgm:prSet custT="1"/>
      <dgm:spPr/>
      <dgm:t>
        <a:bodyPr/>
        <a:lstStyle/>
        <a:p>
          <a:r>
            <a:rPr lang="tr-TR" sz="2200" dirty="0" smtClean="0"/>
            <a:t>Ön Lisans Öğrencileri</a:t>
          </a:r>
          <a:endParaRPr lang="tr-TR" sz="2200" dirty="0"/>
        </a:p>
      </dgm:t>
    </dgm:pt>
    <dgm:pt modelId="{6484585D-0AF0-4C4E-A64F-83E8CF111A0C}" type="parTrans" cxnId="{5274A40A-FD6E-42E8-BF97-F1985BCA9C2D}">
      <dgm:prSet/>
      <dgm:spPr/>
      <dgm:t>
        <a:bodyPr/>
        <a:lstStyle/>
        <a:p>
          <a:endParaRPr lang="tr-TR"/>
        </a:p>
      </dgm:t>
    </dgm:pt>
    <dgm:pt modelId="{CC13A0FD-208C-431F-B027-B4E5978FB636}" type="sibTrans" cxnId="{5274A40A-FD6E-42E8-BF97-F1985BCA9C2D}">
      <dgm:prSet/>
      <dgm:spPr/>
      <dgm:t>
        <a:bodyPr/>
        <a:lstStyle/>
        <a:p>
          <a:endParaRPr lang="tr-TR"/>
        </a:p>
      </dgm:t>
    </dgm:pt>
    <dgm:pt modelId="{58F58ABA-8DBE-4518-BDC5-9AC522AFDC40}">
      <dgm:prSet custT="1"/>
      <dgm:spPr/>
      <dgm:t>
        <a:bodyPr/>
        <a:lstStyle/>
        <a:p>
          <a:r>
            <a:rPr lang="tr-TR" sz="2200" dirty="0" smtClean="0"/>
            <a:t>Lisans Öğrencileri</a:t>
          </a:r>
          <a:endParaRPr lang="tr-TR" sz="2200" dirty="0"/>
        </a:p>
      </dgm:t>
    </dgm:pt>
    <dgm:pt modelId="{8DC1E707-C2CD-46A9-B593-92BA1E2575F1}" type="parTrans" cxnId="{B50F359C-D739-4DD6-9811-7D10C7132F9D}">
      <dgm:prSet/>
      <dgm:spPr/>
      <dgm:t>
        <a:bodyPr/>
        <a:lstStyle/>
        <a:p>
          <a:endParaRPr lang="tr-TR"/>
        </a:p>
      </dgm:t>
    </dgm:pt>
    <dgm:pt modelId="{23B7B921-7EBD-4906-A373-E39D8F509D80}" type="sibTrans" cxnId="{B50F359C-D739-4DD6-9811-7D10C7132F9D}">
      <dgm:prSet/>
      <dgm:spPr/>
      <dgm:t>
        <a:bodyPr/>
        <a:lstStyle/>
        <a:p>
          <a:endParaRPr lang="tr-TR"/>
        </a:p>
      </dgm:t>
    </dgm:pt>
    <dgm:pt modelId="{E596FF9D-746C-4C4B-997D-666D95F1B81C}">
      <dgm:prSet custT="1"/>
      <dgm:spPr/>
      <dgm:t>
        <a:bodyPr/>
        <a:lstStyle/>
        <a:p>
          <a:r>
            <a:rPr lang="tr-TR" sz="2200" dirty="0" smtClean="0"/>
            <a:t>Lisansüstü Öğrenciler</a:t>
          </a:r>
          <a:endParaRPr lang="tr-TR" sz="2200" dirty="0"/>
        </a:p>
      </dgm:t>
    </dgm:pt>
    <dgm:pt modelId="{24646062-2EFE-4D28-9BCC-A8AD62B68865}" type="parTrans" cxnId="{20FAF28F-8821-4731-814E-103E5804518C}">
      <dgm:prSet/>
      <dgm:spPr/>
      <dgm:t>
        <a:bodyPr/>
        <a:lstStyle/>
        <a:p>
          <a:endParaRPr lang="tr-TR"/>
        </a:p>
      </dgm:t>
    </dgm:pt>
    <dgm:pt modelId="{56C883DF-3E23-482D-A8CE-A439053E41AD}" type="sibTrans" cxnId="{20FAF28F-8821-4731-814E-103E5804518C}">
      <dgm:prSet/>
      <dgm:spPr/>
      <dgm:t>
        <a:bodyPr/>
        <a:lstStyle/>
        <a:p>
          <a:endParaRPr lang="tr-TR"/>
        </a:p>
      </dgm:t>
    </dgm:pt>
    <dgm:pt modelId="{8DFA66DB-0958-45EB-86DC-3E77666F67AA}">
      <dgm:prSet custT="1"/>
      <dgm:spPr/>
      <dgm:t>
        <a:bodyPr/>
        <a:lstStyle/>
        <a:p>
          <a:r>
            <a:rPr lang="tr-TR" sz="2200" dirty="0" smtClean="0"/>
            <a:t>Öğretmenler</a:t>
          </a:r>
          <a:endParaRPr lang="tr-TR" sz="2200" dirty="0"/>
        </a:p>
      </dgm:t>
    </dgm:pt>
    <dgm:pt modelId="{F8248FAD-D17E-418B-AB38-17180432D6F4}" type="parTrans" cxnId="{B0F2BE11-2103-45C6-A1BC-A7D362EEF897}">
      <dgm:prSet/>
      <dgm:spPr/>
      <dgm:t>
        <a:bodyPr/>
        <a:lstStyle/>
        <a:p>
          <a:endParaRPr lang="tr-TR"/>
        </a:p>
      </dgm:t>
    </dgm:pt>
    <dgm:pt modelId="{75C8C870-B86A-4541-9398-5CDC582F5752}" type="sibTrans" cxnId="{B0F2BE11-2103-45C6-A1BC-A7D362EEF897}">
      <dgm:prSet/>
      <dgm:spPr/>
      <dgm:t>
        <a:bodyPr/>
        <a:lstStyle/>
        <a:p>
          <a:endParaRPr lang="tr-TR"/>
        </a:p>
      </dgm:t>
    </dgm:pt>
    <dgm:pt modelId="{34FC71B7-BF6B-4D22-AFFA-BBC99A62CBAC}" type="pres">
      <dgm:prSet presAssocID="{D0423F42-D0CA-4B9C-A1E5-E77777830F9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5D14E70-2D9F-4D17-BC10-181271A411E4}" type="pres">
      <dgm:prSet presAssocID="{D086A1DE-AC67-4688-9373-AF6161FAE181}" presName="compNode" presStyleCnt="0"/>
      <dgm:spPr/>
      <dgm:t>
        <a:bodyPr/>
        <a:lstStyle/>
        <a:p>
          <a:endParaRPr lang="tr-TR"/>
        </a:p>
      </dgm:t>
    </dgm:pt>
    <dgm:pt modelId="{7F307FAA-772A-4B17-8B08-D60F961FDB32}" type="pres">
      <dgm:prSet presAssocID="{D086A1DE-AC67-4688-9373-AF6161FAE181}" presName="aNode" presStyleLbl="bgShp" presStyleIdx="0" presStyleCnt="1" custLinFactNeighborY="1306"/>
      <dgm:spPr/>
      <dgm:t>
        <a:bodyPr/>
        <a:lstStyle/>
        <a:p>
          <a:endParaRPr lang="tr-TR"/>
        </a:p>
      </dgm:t>
    </dgm:pt>
    <dgm:pt modelId="{A9EFF01E-82C4-4374-B2AD-77A8DFD3E703}" type="pres">
      <dgm:prSet presAssocID="{D086A1DE-AC67-4688-9373-AF6161FAE181}" presName="textNode" presStyleLbl="bgShp" presStyleIdx="0" presStyleCnt="1"/>
      <dgm:spPr/>
      <dgm:t>
        <a:bodyPr/>
        <a:lstStyle/>
        <a:p>
          <a:endParaRPr lang="tr-TR"/>
        </a:p>
      </dgm:t>
    </dgm:pt>
    <dgm:pt modelId="{50521486-1133-4EB3-A3D4-CBC9E76D00BC}" type="pres">
      <dgm:prSet presAssocID="{D086A1DE-AC67-4688-9373-AF6161FAE181}" presName="compChildNode" presStyleCnt="0"/>
      <dgm:spPr/>
      <dgm:t>
        <a:bodyPr/>
        <a:lstStyle/>
        <a:p>
          <a:endParaRPr lang="tr-TR"/>
        </a:p>
      </dgm:t>
    </dgm:pt>
    <dgm:pt modelId="{49C07A69-90B8-4676-98E9-D5EECC9B5606}" type="pres">
      <dgm:prSet presAssocID="{D086A1DE-AC67-4688-9373-AF6161FAE181}" presName="theInnerList" presStyleCnt="0"/>
      <dgm:spPr/>
      <dgm:t>
        <a:bodyPr/>
        <a:lstStyle/>
        <a:p>
          <a:endParaRPr lang="tr-TR"/>
        </a:p>
      </dgm:t>
    </dgm:pt>
    <dgm:pt modelId="{873EF5CE-E047-404D-93D1-1939B2502C3E}" type="pres">
      <dgm:prSet presAssocID="{3A5D7AFA-A2D7-47FA-944B-884DA8931940}" presName="child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6FCEEAF-A861-49FB-A864-C000EF947C5A}" type="pres">
      <dgm:prSet presAssocID="{3A5D7AFA-A2D7-47FA-944B-884DA8931940}" presName="aSpace2" presStyleCnt="0"/>
      <dgm:spPr/>
      <dgm:t>
        <a:bodyPr/>
        <a:lstStyle/>
        <a:p>
          <a:endParaRPr lang="tr-TR"/>
        </a:p>
      </dgm:t>
    </dgm:pt>
    <dgm:pt modelId="{32485EE0-F855-4D7A-A406-DE00B87D5F71}" type="pres">
      <dgm:prSet presAssocID="{70327783-CA63-4396-A5C1-B93429B7F0A0}" presName="child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2906F36-8F50-4647-99B0-AFA666E935CB}" type="pres">
      <dgm:prSet presAssocID="{70327783-CA63-4396-A5C1-B93429B7F0A0}" presName="aSpace2" presStyleCnt="0"/>
      <dgm:spPr/>
      <dgm:t>
        <a:bodyPr/>
        <a:lstStyle/>
        <a:p>
          <a:endParaRPr lang="tr-TR"/>
        </a:p>
      </dgm:t>
    </dgm:pt>
    <dgm:pt modelId="{C1D19ACB-AB2B-48F5-BF27-BC793AB78B50}" type="pres">
      <dgm:prSet presAssocID="{1D50AA9A-B2C6-4173-8FB9-4CC7F6DFB32C}" presName="child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6BD6FDB-6989-4792-A236-BB91E1122A20}" type="pres">
      <dgm:prSet presAssocID="{1D50AA9A-B2C6-4173-8FB9-4CC7F6DFB32C}" presName="aSpace2" presStyleCnt="0"/>
      <dgm:spPr/>
      <dgm:t>
        <a:bodyPr/>
        <a:lstStyle/>
        <a:p>
          <a:endParaRPr lang="tr-TR"/>
        </a:p>
      </dgm:t>
    </dgm:pt>
    <dgm:pt modelId="{42F24171-3727-49CC-BEBF-A4832AF4311B}" type="pres">
      <dgm:prSet presAssocID="{6AB6B2E5-24BD-456B-8D49-5D03308A4C0E}" presName="child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5BC8F91-70DB-4CCF-9FC2-A99EF0DDDF06}" type="pres">
      <dgm:prSet presAssocID="{6AB6B2E5-24BD-456B-8D49-5D03308A4C0E}" presName="aSpace2" presStyleCnt="0"/>
      <dgm:spPr/>
      <dgm:t>
        <a:bodyPr/>
        <a:lstStyle/>
        <a:p>
          <a:endParaRPr lang="tr-TR"/>
        </a:p>
      </dgm:t>
    </dgm:pt>
    <dgm:pt modelId="{1FBE75A6-13A8-41AC-8F99-837C69359CC6}" type="pres">
      <dgm:prSet presAssocID="{28365A6B-B2B9-4BA5-888C-A8DC1EC49FF4}" presName="child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AFA2780-C5B0-4C82-8195-BCE3F3929378}" type="pres">
      <dgm:prSet presAssocID="{28365A6B-B2B9-4BA5-888C-A8DC1EC49FF4}" presName="aSpace2" presStyleCnt="0"/>
      <dgm:spPr/>
      <dgm:t>
        <a:bodyPr/>
        <a:lstStyle/>
        <a:p>
          <a:endParaRPr lang="tr-TR"/>
        </a:p>
      </dgm:t>
    </dgm:pt>
    <dgm:pt modelId="{A782F8E4-573C-49CC-B5BA-4BAA5940E943}" type="pres">
      <dgm:prSet presAssocID="{58F58ABA-8DBE-4518-BDC5-9AC522AFDC40}" presName="child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8CC11D8-6816-4A3D-B270-4A78A3DC937A}" type="pres">
      <dgm:prSet presAssocID="{58F58ABA-8DBE-4518-BDC5-9AC522AFDC40}" presName="aSpace2" presStyleCnt="0"/>
      <dgm:spPr/>
      <dgm:t>
        <a:bodyPr/>
        <a:lstStyle/>
        <a:p>
          <a:endParaRPr lang="tr-TR"/>
        </a:p>
      </dgm:t>
    </dgm:pt>
    <dgm:pt modelId="{F34FB831-D488-4A5F-A9A1-4261E1A76C21}" type="pres">
      <dgm:prSet presAssocID="{E596FF9D-746C-4C4B-997D-666D95F1B81C}" presName="child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EB9DCFB-04B2-4BA7-8CA2-F994E84BC7D4}" type="pres">
      <dgm:prSet presAssocID="{E596FF9D-746C-4C4B-997D-666D95F1B81C}" presName="aSpace2" presStyleCnt="0"/>
      <dgm:spPr/>
      <dgm:t>
        <a:bodyPr/>
        <a:lstStyle/>
        <a:p>
          <a:endParaRPr lang="tr-TR"/>
        </a:p>
      </dgm:t>
    </dgm:pt>
    <dgm:pt modelId="{3065F745-7DE0-446A-AC64-B76EB9FA99EE}" type="pres">
      <dgm:prSet presAssocID="{8DFA66DB-0958-45EB-86DC-3E77666F67AA}" presName="child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73D820A-B86F-4AC4-A404-CDB1558AD52A}" type="presOf" srcId="{E596FF9D-746C-4C4B-997D-666D95F1B81C}" destId="{F34FB831-D488-4A5F-A9A1-4261E1A76C21}" srcOrd="0" destOrd="0" presId="urn:microsoft.com/office/officeart/2005/8/layout/lProcess2"/>
    <dgm:cxn modelId="{AEF94A32-3F36-4193-8711-9A1F5BBE4739}" type="presOf" srcId="{70327783-CA63-4396-A5C1-B93429B7F0A0}" destId="{32485EE0-F855-4D7A-A406-DE00B87D5F71}" srcOrd="0" destOrd="0" presId="urn:microsoft.com/office/officeart/2005/8/layout/lProcess2"/>
    <dgm:cxn modelId="{898C0137-83F4-4A16-84F2-B09D6FD2C6FC}" type="presOf" srcId="{6AB6B2E5-24BD-456B-8D49-5D03308A4C0E}" destId="{42F24171-3727-49CC-BEBF-A4832AF4311B}" srcOrd="0" destOrd="0" presId="urn:microsoft.com/office/officeart/2005/8/layout/lProcess2"/>
    <dgm:cxn modelId="{F3FA680E-FB6F-4AB0-8D40-4CF17DEAD6A3}" srcId="{D086A1DE-AC67-4688-9373-AF6161FAE181}" destId="{70327783-CA63-4396-A5C1-B93429B7F0A0}" srcOrd="1" destOrd="0" parTransId="{42BCFC74-96E8-444E-BFAE-860375EB5DFB}" sibTransId="{5DD86482-E9CA-443D-88A5-4F938FD36F01}"/>
    <dgm:cxn modelId="{96EAE1B7-A6AC-4A96-96B2-5FEAADB59B14}" srcId="{D086A1DE-AC67-4688-9373-AF6161FAE181}" destId="{1D50AA9A-B2C6-4173-8FB9-4CC7F6DFB32C}" srcOrd="2" destOrd="0" parTransId="{80E26703-A5A3-4D05-B84F-7E09E9101A1D}" sibTransId="{BA03D555-89B2-45A4-9396-8C2A233CB302}"/>
    <dgm:cxn modelId="{20FAF28F-8821-4731-814E-103E5804518C}" srcId="{D086A1DE-AC67-4688-9373-AF6161FAE181}" destId="{E596FF9D-746C-4C4B-997D-666D95F1B81C}" srcOrd="6" destOrd="0" parTransId="{24646062-2EFE-4D28-9BCC-A8AD62B68865}" sibTransId="{56C883DF-3E23-482D-A8CE-A439053E41AD}"/>
    <dgm:cxn modelId="{B0F2BE11-2103-45C6-A1BC-A7D362EEF897}" srcId="{D086A1DE-AC67-4688-9373-AF6161FAE181}" destId="{8DFA66DB-0958-45EB-86DC-3E77666F67AA}" srcOrd="7" destOrd="0" parTransId="{F8248FAD-D17E-418B-AB38-17180432D6F4}" sibTransId="{75C8C870-B86A-4541-9398-5CDC582F5752}"/>
    <dgm:cxn modelId="{5274A40A-FD6E-42E8-BF97-F1985BCA9C2D}" srcId="{D086A1DE-AC67-4688-9373-AF6161FAE181}" destId="{28365A6B-B2B9-4BA5-888C-A8DC1EC49FF4}" srcOrd="4" destOrd="0" parTransId="{6484585D-0AF0-4C4E-A64F-83E8CF111A0C}" sibTransId="{CC13A0FD-208C-431F-B027-B4E5978FB636}"/>
    <dgm:cxn modelId="{3DA56BC3-6B79-47C3-86D8-0372B1B07A23}" type="presOf" srcId="{28365A6B-B2B9-4BA5-888C-A8DC1EC49FF4}" destId="{1FBE75A6-13A8-41AC-8F99-837C69359CC6}" srcOrd="0" destOrd="0" presId="urn:microsoft.com/office/officeart/2005/8/layout/lProcess2"/>
    <dgm:cxn modelId="{A2F358F7-228C-4DEE-A28E-8B8F4C345979}" type="presOf" srcId="{3A5D7AFA-A2D7-47FA-944B-884DA8931940}" destId="{873EF5CE-E047-404D-93D1-1939B2502C3E}" srcOrd="0" destOrd="0" presId="urn:microsoft.com/office/officeart/2005/8/layout/lProcess2"/>
    <dgm:cxn modelId="{92DD5A63-47D7-4FFF-A652-965D0E96353A}" type="presOf" srcId="{8DFA66DB-0958-45EB-86DC-3E77666F67AA}" destId="{3065F745-7DE0-446A-AC64-B76EB9FA99EE}" srcOrd="0" destOrd="0" presId="urn:microsoft.com/office/officeart/2005/8/layout/lProcess2"/>
    <dgm:cxn modelId="{89491EA9-BBFB-4F3B-8A8A-D8019F5C008B}" type="presOf" srcId="{1D50AA9A-B2C6-4173-8FB9-4CC7F6DFB32C}" destId="{C1D19ACB-AB2B-48F5-BF27-BC793AB78B50}" srcOrd="0" destOrd="0" presId="urn:microsoft.com/office/officeart/2005/8/layout/lProcess2"/>
    <dgm:cxn modelId="{614300B8-C79D-407C-AADD-7B426FABE721}" type="presOf" srcId="{58F58ABA-8DBE-4518-BDC5-9AC522AFDC40}" destId="{A782F8E4-573C-49CC-B5BA-4BAA5940E943}" srcOrd="0" destOrd="0" presId="urn:microsoft.com/office/officeart/2005/8/layout/lProcess2"/>
    <dgm:cxn modelId="{48AFD069-6795-4F87-B07C-D1FD7AEE2AB1}" type="presOf" srcId="{D086A1DE-AC67-4688-9373-AF6161FAE181}" destId="{A9EFF01E-82C4-4374-B2AD-77A8DFD3E703}" srcOrd="1" destOrd="0" presId="urn:microsoft.com/office/officeart/2005/8/layout/lProcess2"/>
    <dgm:cxn modelId="{F6D8D604-63FF-42CC-977D-949F6C2860BC}" type="presOf" srcId="{D0423F42-D0CA-4B9C-A1E5-E77777830F9C}" destId="{34FC71B7-BF6B-4D22-AFFA-BBC99A62CBAC}" srcOrd="0" destOrd="0" presId="urn:microsoft.com/office/officeart/2005/8/layout/lProcess2"/>
    <dgm:cxn modelId="{B50F359C-D739-4DD6-9811-7D10C7132F9D}" srcId="{D086A1DE-AC67-4688-9373-AF6161FAE181}" destId="{58F58ABA-8DBE-4518-BDC5-9AC522AFDC40}" srcOrd="5" destOrd="0" parTransId="{8DC1E707-C2CD-46A9-B593-92BA1E2575F1}" sibTransId="{23B7B921-7EBD-4906-A373-E39D8F509D80}"/>
    <dgm:cxn modelId="{D4B5E207-51A9-4A8E-B2E6-06B986FDB4EC}" srcId="{D0423F42-D0CA-4B9C-A1E5-E77777830F9C}" destId="{D086A1DE-AC67-4688-9373-AF6161FAE181}" srcOrd="0" destOrd="0" parTransId="{1E78B887-CE88-4BBF-AB28-AEA0C814D2DC}" sibTransId="{528B064C-0BE1-4926-AAE9-6ACC7BBC0885}"/>
    <dgm:cxn modelId="{EE7A6FD7-E8D1-472E-9465-BF52B883608B}" srcId="{D086A1DE-AC67-4688-9373-AF6161FAE181}" destId="{3A5D7AFA-A2D7-47FA-944B-884DA8931940}" srcOrd="0" destOrd="0" parTransId="{D9C2DA22-986D-4A52-82EE-99207B10AB46}" sibTransId="{113300D2-0DF0-4249-9797-C6AD715444F2}"/>
    <dgm:cxn modelId="{83BE39EA-6147-4C38-8AEE-6A0A08E40B32}" type="presOf" srcId="{D086A1DE-AC67-4688-9373-AF6161FAE181}" destId="{7F307FAA-772A-4B17-8B08-D60F961FDB32}" srcOrd="0" destOrd="0" presId="urn:microsoft.com/office/officeart/2005/8/layout/lProcess2"/>
    <dgm:cxn modelId="{642C1649-28FD-4045-98A1-1E2AC9CC7B69}" srcId="{D086A1DE-AC67-4688-9373-AF6161FAE181}" destId="{6AB6B2E5-24BD-456B-8D49-5D03308A4C0E}" srcOrd="3" destOrd="0" parTransId="{A181D51F-AEBB-4AAC-B536-7ED01A272C72}" sibTransId="{408D739C-2E26-4739-B6B8-5E2E69A9079E}"/>
    <dgm:cxn modelId="{72A6DFCD-EBE3-4007-9F65-E82AAC659D34}" type="presParOf" srcId="{34FC71B7-BF6B-4D22-AFFA-BBC99A62CBAC}" destId="{B5D14E70-2D9F-4D17-BC10-181271A411E4}" srcOrd="0" destOrd="0" presId="urn:microsoft.com/office/officeart/2005/8/layout/lProcess2"/>
    <dgm:cxn modelId="{B044AEE0-1C12-41B4-B715-2C3EFF37D70A}" type="presParOf" srcId="{B5D14E70-2D9F-4D17-BC10-181271A411E4}" destId="{7F307FAA-772A-4B17-8B08-D60F961FDB32}" srcOrd="0" destOrd="0" presId="urn:microsoft.com/office/officeart/2005/8/layout/lProcess2"/>
    <dgm:cxn modelId="{AC2E768E-6214-4A14-84A2-F261919E67CD}" type="presParOf" srcId="{B5D14E70-2D9F-4D17-BC10-181271A411E4}" destId="{A9EFF01E-82C4-4374-B2AD-77A8DFD3E703}" srcOrd="1" destOrd="0" presId="urn:microsoft.com/office/officeart/2005/8/layout/lProcess2"/>
    <dgm:cxn modelId="{2A024804-B3CE-4F49-BEBB-386DE382EC5A}" type="presParOf" srcId="{B5D14E70-2D9F-4D17-BC10-181271A411E4}" destId="{50521486-1133-4EB3-A3D4-CBC9E76D00BC}" srcOrd="2" destOrd="0" presId="urn:microsoft.com/office/officeart/2005/8/layout/lProcess2"/>
    <dgm:cxn modelId="{5D711A12-4C4A-4883-8FC9-EC03CD9A314B}" type="presParOf" srcId="{50521486-1133-4EB3-A3D4-CBC9E76D00BC}" destId="{49C07A69-90B8-4676-98E9-D5EECC9B5606}" srcOrd="0" destOrd="0" presId="urn:microsoft.com/office/officeart/2005/8/layout/lProcess2"/>
    <dgm:cxn modelId="{CAFF14A1-C217-4596-8399-9E842D9B8218}" type="presParOf" srcId="{49C07A69-90B8-4676-98E9-D5EECC9B5606}" destId="{873EF5CE-E047-404D-93D1-1939B2502C3E}" srcOrd="0" destOrd="0" presId="urn:microsoft.com/office/officeart/2005/8/layout/lProcess2"/>
    <dgm:cxn modelId="{47316A6D-17D2-43ED-8E4B-5675BA04E8BE}" type="presParOf" srcId="{49C07A69-90B8-4676-98E9-D5EECC9B5606}" destId="{E6FCEEAF-A861-49FB-A864-C000EF947C5A}" srcOrd="1" destOrd="0" presId="urn:microsoft.com/office/officeart/2005/8/layout/lProcess2"/>
    <dgm:cxn modelId="{DBD76646-B246-4076-8336-D037603EA976}" type="presParOf" srcId="{49C07A69-90B8-4676-98E9-D5EECC9B5606}" destId="{32485EE0-F855-4D7A-A406-DE00B87D5F71}" srcOrd="2" destOrd="0" presId="urn:microsoft.com/office/officeart/2005/8/layout/lProcess2"/>
    <dgm:cxn modelId="{FED63539-3EB9-48FB-A632-45D5BCE2D808}" type="presParOf" srcId="{49C07A69-90B8-4676-98E9-D5EECC9B5606}" destId="{62906F36-8F50-4647-99B0-AFA666E935CB}" srcOrd="3" destOrd="0" presId="urn:microsoft.com/office/officeart/2005/8/layout/lProcess2"/>
    <dgm:cxn modelId="{E31871E1-404C-4A18-B9A8-131B1DC4267B}" type="presParOf" srcId="{49C07A69-90B8-4676-98E9-D5EECC9B5606}" destId="{C1D19ACB-AB2B-48F5-BF27-BC793AB78B50}" srcOrd="4" destOrd="0" presId="urn:microsoft.com/office/officeart/2005/8/layout/lProcess2"/>
    <dgm:cxn modelId="{B8BC3FB7-AFC5-41F1-8884-4A249D7A097A}" type="presParOf" srcId="{49C07A69-90B8-4676-98E9-D5EECC9B5606}" destId="{86BD6FDB-6989-4792-A236-BB91E1122A20}" srcOrd="5" destOrd="0" presId="urn:microsoft.com/office/officeart/2005/8/layout/lProcess2"/>
    <dgm:cxn modelId="{482E969C-7DD1-4AFF-A68B-0999630EDA3B}" type="presParOf" srcId="{49C07A69-90B8-4676-98E9-D5EECC9B5606}" destId="{42F24171-3727-49CC-BEBF-A4832AF4311B}" srcOrd="6" destOrd="0" presId="urn:microsoft.com/office/officeart/2005/8/layout/lProcess2"/>
    <dgm:cxn modelId="{50933098-A941-42D5-802F-3600A32ABBBF}" type="presParOf" srcId="{49C07A69-90B8-4676-98E9-D5EECC9B5606}" destId="{95BC8F91-70DB-4CCF-9FC2-A99EF0DDDF06}" srcOrd="7" destOrd="0" presId="urn:microsoft.com/office/officeart/2005/8/layout/lProcess2"/>
    <dgm:cxn modelId="{A807C2C2-773C-4916-9307-C291BDADC274}" type="presParOf" srcId="{49C07A69-90B8-4676-98E9-D5EECC9B5606}" destId="{1FBE75A6-13A8-41AC-8F99-837C69359CC6}" srcOrd="8" destOrd="0" presId="urn:microsoft.com/office/officeart/2005/8/layout/lProcess2"/>
    <dgm:cxn modelId="{BD4C6C04-B746-4AF0-BADB-0EECB3940CE8}" type="presParOf" srcId="{49C07A69-90B8-4676-98E9-D5EECC9B5606}" destId="{7AFA2780-C5B0-4C82-8195-BCE3F3929378}" srcOrd="9" destOrd="0" presId="urn:microsoft.com/office/officeart/2005/8/layout/lProcess2"/>
    <dgm:cxn modelId="{5CA68EE5-EF4E-4B2B-ACD6-FDECB5849AA1}" type="presParOf" srcId="{49C07A69-90B8-4676-98E9-D5EECC9B5606}" destId="{A782F8E4-573C-49CC-B5BA-4BAA5940E943}" srcOrd="10" destOrd="0" presId="urn:microsoft.com/office/officeart/2005/8/layout/lProcess2"/>
    <dgm:cxn modelId="{DE5B1FF6-DF14-4755-BB3C-7F9189DFFA01}" type="presParOf" srcId="{49C07A69-90B8-4676-98E9-D5EECC9B5606}" destId="{58CC11D8-6816-4A3D-B270-4A78A3DC937A}" srcOrd="11" destOrd="0" presId="urn:microsoft.com/office/officeart/2005/8/layout/lProcess2"/>
    <dgm:cxn modelId="{ECCD057D-039A-43B2-9B47-4D4D6B99434C}" type="presParOf" srcId="{49C07A69-90B8-4676-98E9-D5EECC9B5606}" destId="{F34FB831-D488-4A5F-A9A1-4261E1A76C21}" srcOrd="12" destOrd="0" presId="urn:microsoft.com/office/officeart/2005/8/layout/lProcess2"/>
    <dgm:cxn modelId="{B4F29F32-7748-4A85-A290-F1E98A948075}" type="presParOf" srcId="{49C07A69-90B8-4676-98E9-D5EECC9B5606}" destId="{6EB9DCFB-04B2-4BA7-8CA2-F994E84BC7D4}" srcOrd="13" destOrd="0" presId="urn:microsoft.com/office/officeart/2005/8/layout/lProcess2"/>
    <dgm:cxn modelId="{4DF3EEB3-8F74-4CFE-A5D6-8CD9A9CDE276}" type="presParOf" srcId="{49C07A69-90B8-4676-98E9-D5EECC9B5606}" destId="{3065F745-7DE0-446A-AC64-B76EB9FA99EE}" srcOrd="1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02DCF5C-54F9-4080-911D-858BB3072A4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4F693D6C-C92F-4D24-BBD2-2FBC413694C2}">
      <dgm:prSet custT="1"/>
      <dgm:spPr/>
      <dgm:t>
        <a:bodyPr/>
        <a:lstStyle/>
        <a:p>
          <a:pPr rtl="0"/>
          <a:r>
            <a:rPr lang="tr-TR" sz="2200" b="1" u="sng" dirty="0" smtClean="0"/>
            <a:t>AMAÇ: </a:t>
          </a:r>
        </a:p>
        <a:p>
          <a:pPr rtl="0"/>
          <a:r>
            <a:rPr lang="tr-TR" sz="2000" dirty="0" smtClean="0"/>
            <a:t>Katılımcılara kendi branşlarında eğitim ve öğretime özgü yenilikçi yaklaşım, strateji, yöntem ve tekniklerin etkileşimli olarak kazandırılmasını, kullanılmasını ve yaygınlaştırılması ınamaçlanmaktadır. </a:t>
          </a:r>
        </a:p>
      </dgm:t>
    </dgm:pt>
    <dgm:pt modelId="{2130A2DC-015E-4AAF-BDC1-0BBFDAD69AE0}" type="parTrans" cxnId="{3A55426D-120C-4CA0-A8D5-D1A4397E2493}">
      <dgm:prSet/>
      <dgm:spPr/>
      <dgm:t>
        <a:bodyPr/>
        <a:lstStyle/>
        <a:p>
          <a:endParaRPr lang="tr-TR"/>
        </a:p>
      </dgm:t>
    </dgm:pt>
    <dgm:pt modelId="{A2245890-432E-46E8-9A68-78A02029A6C2}" type="sibTrans" cxnId="{3A55426D-120C-4CA0-A8D5-D1A4397E2493}">
      <dgm:prSet/>
      <dgm:spPr/>
      <dgm:t>
        <a:bodyPr/>
        <a:lstStyle/>
        <a:p>
          <a:endParaRPr lang="tr-TR"/>
        </a:p>
      </dgm:t>
    </dgm:pt>
    <dgm:pt modelId="{2D8501A3-EDEA-4442-A7EF-5D600CDB5C65}" type="pres">
      <dgm:prSet presAssocID="{A02DCF5C-54F9-4080-911D-858BB3072A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3CE006C-02D1-4E64-A06B-44DCB702E0D6}" type="pres">
      <dgm:prSet presAssocID="{4F693D6C-C92F-4D24-BBD2-2FBC413694C2}" presName="parentText" presStyleLbl="node1" presStyleIdx="0" presStyleCnt="1" custScaleY="103412" custLinFactNeighborY="-614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E683DA9D-D61E-4F2E-A3D4-BB34A3193665}" type="presOf" srcId="{A02DCF5C-54F9-4080-911D-858BB3072A46}" destId="{2D8501A3-EDEA-4442-A7EF-5D600CDB5C65}" srcOrd="0" destOrd="0" presId="urn:microsoft.com/office/officeart/2005/8/layout/vList2"/>
    <dgm:cxn modelId="{8EA8D4FE-57C1-47B6-88BA-9092A01E0887}" type="presOf" srcId="{4F693D6C-C92F-4D24-BBD2-2FBC413694C2}" destId="{E3CE006C-02D1-4E64-A06B-44DCB702E0D6}" srcOrd="0" destOrd="0" presId="urn:microsoft.com/office/officeart/2005/8/layout/vList2"/>
    <dgm:cxn modelId="{3A55426D-120C-4CA0-A8D5-D1A4397E2493}" srcId="{A02DCF5C-54F9-4080-911D-858BB3072A46}" destId="{4F693D6C-C92F-4D24-BBD2-2FBC413694C2}" srcOrd="0" destOrd="0" parTransId="{2130A2DC-015E-4AAF-BDC1-0BBFDAD69AE0}" sibTransId="{A2245890-432E-46E8-9A68-78A02029A6C2}"/>
    <dgm:cxn modelId="{0F5E4601-F63A-469E-8FBA-C1A839E70176}" type="presParOf" srcId="{2D8501A3-EDEA-4442-A7EF-5D600CDB5C65}" destId="{E3CE006C-02D1-4E64-A06B-44DCB702E0D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F7F5C26-FFBE-429D-897A-0213F606BD3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tr-TR"/>
        </a:p>
      </dgm:t>
    </dgm:pt>
    <dgm:pt modelId="{4B547238-08B5-40D7-987B-0B2AD80907C3}">
      <dgm:prSet custT="1"/>
      <dgm:spPr/>
      <dgm:t>
        <a:bodyPr/>
        <a:lstStyle/>
        <a:p>
          <a:pPr rtl="0"/>
          <a:r>
            <a:rPr lang="tr-TR" sz="2200" b="1" dirty="0" smtClean="0"/>
            <a:t>2013 yılında başladı.</a:t>
          </a:r>
          <a:endParaRPr lang="tr-TR" sz="2200" b="1" dirty="0"/>
        </a:p>
      </dgm:t>
    </dgm:pt>
    <dgm:pt modelId="{9D4AFC56-1E74-4A97-8D1D-7AC88FD498C3}" type="parTrans" cxnId="{5D29F6D8-9B13-445A-B536-C2E3279CA045}">
      <dgm:prSet/>
      <dgm:spPr/>
      <dgm:t>
        <a:bodyPr/>
        <a:lstStyle/>
        <a:p>
          <a:endParaRPr lang="tr-TR"/>
        </a:p>
      </dgm:t>
    </dgm:pt>
    <dgm:pt modelId="{97BCAE01-6614-4FD0-8514-D8F419967735}" type="sibTrans" cxnId="{5D29F6D8-9B13-445A-B536-C2E3279CA045}">
      <dgm:prSet/>
      <dgm:spPr/>
      <dgm:t>
        <a:bodyPr/>
        <a:lstStyle/>
        <a:p>
          <a:endParaRPr lang="tr-TR"/>
        </a:p>
      </dgm:t>
    </dgm:pt>
    <dgm:pt modelId="{507171A4-B9AF-47CC-8129-811BDD8B1BFA}">
      <dgm:prSet custT="1"/>
      <dgm:spPr/>
      <dgm:t>
        <a:bodyPr/>
        <a:lstStyle/>
        <a:p>
          <a:pPr rtl="0"/>
          <a:r>
            <a:rPr lang="tr-TR" sz="2200" b="1" dirty="0" smtClean="0"/>
            <a:t>Yılda bir defa çağrıya çıkılır.</a:t>
          </a:r>
          <a:endParaRPr lang="tr-TR" sz="2200" b="1" dirty="0"/>
        </a:p>
      </dgm:t>
    </dgm:pt>
    <dgm:pt modelId="{4BA3D879-8C01-41A1-ADC3-CA3EAA250A19}" type="parTrans" cxnId="{6339C03C-0F66-4BAE-8116-7801189B5D2D}">
      <dgm:prSet/>
      <dgm:spPr/>
      <dgm:t>
        <a:bodyPr/>
        <a:lstStyle/>
        <a:p>
          <a:endParaRPr lang="tr-TR"/>
        </a:p>
      </dgm:t>
    </dgm:pt>
    <dgm:pt modelId="{105AE936-B83E-4A4C-9272-AD4A465838F4}" type="sibTrans" cxnId="{6339C03C-0F66-4BAE-8116-7801189B5D2D}">
      <dgm:prSet/>
      <dgm:spPr/>
      <dgm:t>
        <a:bodyPr/>
        <a:lstStyle/>
        <a:p>
          <a:endParaRPr lang="tr-TR"/>
        </a:p>
      </dgm:t>
    </dgm:pt>
    <dgm:pt modelId="{48EEF51C-5233-4CF9-AD58-3EA26C5F3392}">
      <dgm:prSet custT="1"/>
      <dgm:spPr/>
      <dgm:t>
        <a:bodyPr/>
        <a:lstStyle/>
        <a:p>
          <a:pPr rtl="0"/>
          <a:r>
            <a:rPr lang="tr-TR" sz="2200" b="1" dirty="0" smtClean="0"/>
            <a:t>Destek süresi: </a:t>
          </a:r>
          <a:r>
            <a:rPr lang="tr-TR" sz="2200" dirty="0" smtClean="0"/>
            <a:t>12 ay</a:t>
          </a:r>
          <a:endParaRPr lang="tr-TR" sz="2200" b="1" dirty="0"/>
        </a:p>
      </dgm:t>
    </dgm:pt>
    <dgm:pt modelId="{9EB86B8C-02D9-4339-9BAD-CD627F818AD5}" type="parTrans" cxnId="{7792EEFB-6905-4F6C-981B-1AB82CFCDFB3}">
      <dgm:prSet/>
      <dgm:spPr/>
      <dgm:t>
        <a:bodyPr/>
        <a:lstStyle/>
        <a:p>
          <a:endParaRPr lang="tr-TR"/>
        </a:p>
      </dgm:t>
    </dgm:pt>
    <dgm:pt modelId="{6EC7816A-619C-41F9-A0AB-5069DFA1B918}" type="sibTrans" cxnId="{7792EEFB-6905-4F6C-981B-1AB82CFCDFB3}">
      <dgm:prSet/>
      <dgm:spPr/>
      <dgm:t>
        <a:bodyPr/>
        <a:lstStyle/>
        <a:p>
          <a:endParaRPr lang="tr-TR"/>
        </a:p>
      </dgm:t>
    </dgm:pt>
    <dgm:pt modelId="{95136138-D9DA-414B-A12A-6974F3628E5E}">
      <dgm:prSet custT="1"/>
      <dgm:spPr/>
      <dgm:t>
        <a:bodyPr/>
        <a:lstStyle/>
        <a:p>
          <a:pPr rtl="0"/>
          <a:r>
            <a:rPr lang="tr-TR" sz="2200" b="1" dirty="0" smtClean="0"/>
            <a:t>Destek miktarı: </a:t>
          </a:r>
          <a:r>
            <a:rPr lang="tr-TR" sz="2200" dirty="0" smtClean="0"/>
            <a:t>120.000 TL</a:t>
          </a:r>
          <a:endParaRPr lang="tr-TR" sz="2200" b="1" dirty="0"/>
        </a:p>
      </dgm:t>
    </dgm:pt>
    <dgm:pt modelId="{60656CA1-5381-4CAF-8194-FFB579AE7C82}" type="parTrans" cxnId="{810C7865-8E55-4E4C-81F6-311F53C3B5B6}">
      <dgm:prSet/>
      <dgm:spPr/>
      <dgm:t>
        <a:bodyPr/>
        <a:lstStyle/>
        <a:p>
          <a:endParaRPr lang="tr-TR"/>
        </a:p>
      </dgm:t>
    </dgm:pt>
    <dgm:pt modelId="{4354A60A-D5A5-43E6-92F0-3A000046C369}" type="sibTrans" cxnId="{810C7865-8E55-4E4C-81F6-311F53C3B5B6}">
      <dgm:prSet/>
      <dgm:spPr/>
      <dgm:t>
        <a:bodyPr/>
        <a:lstStyle/>
        <a:p>
          <a:endParaRPr lang="tr-TR"/>
        </a:p>
      </dgm:t>
    </dgm:pt>
    <dgm:pt modelId="{ADAFA60B-CAD7-4D01-8142-0CF170493A17}">
      <dgm:prSet custT="1"/>
      <dgm:spPr/>
      <dgm:t>
        <a:bodyPr/>
        <a:lstStyle/>
        <a:p>
          <a:pPr rtl="0"/>
          <a:r>
            <a:rPr lang="tr-TR" sz="2000" b="1" dirty="0" smtClean="0"/>
            <a:t>Başvuru: </a:t>
          </a:r>
          <a:r>
            <a:rPr lang="tr-TR" sz="2000" dirty="0" smtClean="0"/>
            <a:t>03 Eylül-18 Ekim 2018</a:t>
          </a:r>
          <a:endParaRPr lang="tr-TR" sz="2000" b="1" dirty="0"/>
        </a:p>
      </dgm:t>
    </dgm:pt>
    <dgm:pt modelId="{241F4FAD-76CB-4A95-92CF-ECD8698BEBA5}" type="parTrans" cxnId="{4D07BD62-FDAC-4A1C-A304-7246296CF18F}">
      <dgm:prSet/>
      <dgm:spPr/>
      <dgm:t>
        <a:bodyPr/>
        <a:lstStyle/>
        <a:p>
          <a:endParaRPr lang="tr-TR"/>
        </a:p>
      </dgm:t>
    </dgm:pt>
    <dgm:pt modelId="{4361A474-9586-4F8F-8911-3C5104422F4C}" type="sibTrans" cxnId="{4D07BD62-FDAC-4A1C-A304-7246296CF18F}">
      <dgm:prSet/>
      <dgm:spPr/>
      <dgm:t>
        <a:bodyPr/>
        <a:lstStyle/>
        <a:p>
          <a:endParaRPr lang="tr-TR"/>
        </a:p>
      </dgm:t>
    </dgm:pt>
    <dgm:pt modelId="{2EC8E224-B386-4C36-8F88-31C317CB3DF5}" type="pres">
      <dgm:prSet presAssocID="{DF7F5C26-FFBE-429D-897A-0213F606BD3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96F9028F-E46C-4D90-AB5B-61ACBF6C8368}" type="pres">
      <dgm:prSet presAssocID="{DF7F5C26-FFBE-429D-897A-0213F606BD3A}" presName="Name1" presStyleCnt="0"/>
      <dgm:spPr/>
    </dgm:pt>
    <dgm:pt modelId="{437AB84E-1C48-421F-9090-28D6BFAE84F4}" type="pres">
      <dgm:prSet presAssocID="{DF7F5C26-FFBE-429D-897A-0213F606BD3A}" presName="cycle" presStyleCnt="0"/>
      <dgm:spPr/>
    </dgm:pt>
    <dgm:pt modelId="{C321DAC6-DFAD-4D76-94B8-A597ABEE1166}" type="pres">
      <dgm:prSet presAssocID="{DF7F5C26-FFBE-429D-897A-0213F606BD3A}" presName="srcNode" presStyleLbl="node1" presStyleIdx="0" presStyleCnt="5"/>
      <dgm:spPr/>
    </dgm:pt>
    <dgm:pt modelId="{E05144CC-3A3A-47EE-82F9-5B8723947D49}" type="pres">
      <dgm:prSet presAssocID="{DF7F5C26-FFBE-429D-897A-0213F606BD3A}" presName="conn" presStyleLbl="parChTrans1D2" presStyleIdx="0" presStyleCnt="1"/>
      <dgm:spPr/>
      <dgm:t>
        <a:bodyPr/>
        <a:lstStyle/>
        <a:p>
          <a:endParaRPr lang="tr-TR"/>
        </a:p>
      </dgm:t>
    </dgm:pt>
    <dgm:pt modelId="{E7A43EC8-9E69-44DD-A519-0531CE5039D2}" type="pres">
      <dgm:prSet presAssocID="{DF7F5C26-FFBE-429D-897A-0213F606BD3A}" presName="extraNode" presStyleLbl="node1" presStyleIdx="0" presStyleCnt="5"/>
      <dgm:spPr/>
    </dgm:pt>
    <dgm:pt modelId="{E66B49D4-EBAE-45C8-8F9B-EAAA20A515F8}" type="pres">
      <dgm:prSet presAssocID="{DF7F5C26-FFBE-429D-897A-0213F606BD3A}" presName="dstNode" presStyleLbl="node1" presStyleIdx="0" presStyleCnt="5"/>
      <dgm:spPr/>
    </dgm:pt>
    <dgm:pt modelId="{9CFA426B-EB1A-4EB8-8838-881BDE901DC9}" type="pres">
      <dgm:prSet presAssocID="{4B547238-08B5-40D7-987B-0B2AD80907C3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75A7EE4-D5CF-4A2A-9190-32B30097D144}" type="pres">
      <dgm:prSet presAssocID="{4B547238-08B5-40D7-987B-0B2AD80907C3}" presName="accent_1" presStyleCnt="0"/>
      <dgm:spPr/>
    </dgm:pt>
    <dgm:pt modelId="{1E3147A7-AEF8-479B-9427-57FB0F1222C7}" type="pres">
      <dgm:prSet presAssocID="{4B547238-08B5-40D7-987B-0B2AD80907C3}" presName="accentRepeatNode" presStyleLbl="solidFgAcc1" presStyleIdx="0" presStyleCnt="5"/>
      <dgm:spPr/>
    </dgm:pt>
    <dgm:pt modelId="{7A68DDE2-F238-4E8F-BCA5-AB529129B3AB}" type="pres">
      <dgm:prSet presAssocID="{507171A4-B9AF-47CC-8129-811BDD8B1BFA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39E6745-B4B9-4C31-BD3B-2AEDDCB36A97}" type="pres">
      <dgm:prSet presAssocID="{507171A4-B9AF-47CC-8129-811BDD8B1BFA}" presName="accent_2" presStyleCnt="0"/>
      <dgm:spPr/>
    </dgm:pt>
    <dgm:pt modelId="{F434EC97-D6D7-4C8E-9A19-685E4E0A4F6A}" type="pres">
      <dgm:prSet presAssocID="{507171A4-B9AF-47CC-8129-811BDD8B1BFA}" presName="accentRepeatNode" presStyleLbl="solidFgAcc1" presStyleIdx="1" presStyleCnt="5"/>
      <dgm:spPr/>
    </dgm:pt>
    <dgm:pt modelId="{D31ABAC4-28FD-486E-BCC4-115BC3CD174B}" type="pres">
      <dgm:prSet presAssocID="{48EEF51C-5233-4CF9-AD58-3EA26C5F3392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FFE0C5B-B374-452A-BCCB-43F45A3F5EA1}" type="pres">
      <dgm:prSet presAssocID="{48EEF51C-5233-4CF9-AD58-3EA26C5F3392}" presName="accent_3" presStyleCnt="0"/>
      <dgm:spPr/>
    </dgm:pt>
    <dgm:pt modelId="{13EC63B2-49F4-4365-89C2-B57CBB7BBD27}" type="pres">
      <dgm:prSet presAssocID="{48EEF51C-5233-4CF9-AD58-3EA26C5F3392}" presName="accentRepeatNode" presStyleLbl="solidFgAcc1" presStyleIdx="2" presStyleCnt="5"/>
      <dgm:spPr/>
    </dgm:pt>
    <dgm:pt modelId="{507F068C-27FB-4882-AD38-FB7CE8DED070}" type="pres">
      <dgm:prSet presAssocID="{95136138-D9DA-414B-A12A-6974F3628E5E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27FA83B-8266-4833-ADF4-0B42E9C5A9B1}" type="pres">
      <dgm:prSet presAssocID="{95136138-D9DA-414B-A12A-6974F3628E5E}" presName="accent_4" presStyleCnt="0"/>
      <dgm:spPr/>
    </dgm:pt>
    <dgm:pt modelId="{0B8F010E-57F7-4372-879B-67FC089D4E06}" type="pres">
      <dgm:prSet presAssocID="{95136138-D9DA-414B-A12A-6974F3628E5E}" presName="accentRepeatNode" presStyleLbl="solidFgAcc1" presStyleIdx="3" presStyleCnt="5"/>
      <dgm:spPr/>
    </dgm:pt>
    <dgm:pt modelId="{66B6C114-F5FE-4464-8073-B108FCE97556}" type="pres">
      <dgm:prSet presAssocID="{ADAFA60B-CAD7-4D01-8142-0CF170493A17}" presName="text_5" presStyleLbl="node1" presStyleIdx="4" presStyleCnt="5" custLinFactNeighborX="2412" custLinFactNeighborY="1034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0784B80-EA05-4443-B72E-0070DCFA1F78}" type="pres">
      <dgm:prSet presAssocID="{ADAFA60B-CAD7-4D01-8142-0CF170493A17}" presName="accent_5" presStyleCnt="0"/>
      <dgm:spPr/>
    </dgm:pt>
    <dgm:pt modelId="{14BD1FC3-573F-4623-B8EF-EF042FF3A98A}" type="pres">
      <dgm:prSet presAssocID="{ADAFA60B-CAD7-4D01-8142-0CF170493A17}" presName="accentRepeatNode" presStyleLbl="solidFgAcc1" presStyleIdx="4" presStyleCnt="5"/>
      <dgm:spPr/>
    </dgm:pt>
  </dgm:ptLst>
  <dgm:cxnLst>
    <dgm:cxn modelId="{1D02F15D-33E9-4CB4-9688-32DDB43B77C2}" type="presOf" srcId="{48EEF51C-5233-4CF9-AD58-3EA26C5F3392}" destId="{D31ABAC4-28FD-486E-BCC4-115BC3CD174B}" srcOrd="0" destOrd="0" presId="urn:microsoft.com/office/officeart/2008/layout/VerticalCurvedList"/>
    <dgm:cxn modelId="{DA736570-4D0C-4862-A814-8E5E6B0FB853}" type="presOf" srcId="{507171A4-B9AF-47CC-8129-811BDD8B1BFA}" destId="{7A68DDE2-F238-4E8F-BCA5-AB529129B3AB}" srcOrd="0" destOrd="0" presId="urn:microsoft.com/office/officeart/2008/layout/VerticalCurvedList"/>
    <dgm:cxn modelId="{4D07BD62-FDAC-4A1C-A304-7246296CF18F}" srcId="{DF7F5C26-FFBE-429D-897A-0213F606BD3A}" destId="{ADAFA60B-CAD7-4D01-8142-0CF170493A17}" srcOrd="4" destOrd="0" parTransId="{241F4FAD-76CB-4A95-92CF-ECD8698BEBA5}" sibTransId="{4361A474-9586-4F8F-8911-3C5104422F4C}"/>
    <dgm:cxn modelId="{26176DEC-83EF-434E-BD68-107D0468E950}" type="presOf" srcId="{4B547238-08B5-40D7-987B-0B2AD80907C3}" destId="{9CFA426B-EB1A-4EB8-8838-881BDE901DC9}" srcOrd="0" destOrd="0" presId="urn:microsoft.com/office/officeart/2008/layout/VerticalCurvedList"/>
    <dgm:cxn modelId="{C22BD726-D449-4412-AD68-AA2DC447E84F}" type="presOf" srcId="{ADAFA60B-CAD7-4D01-8142-0CF170493A17}" destId="{66B6C114-F5FE-4464-8073-B108FCE97556}" srcOrd="0" destOrd="0" presId="urn:microsoft.com/office/officeart/2008/layout/VerticalCurvedList"/>
    <dgm:cxn modelId="{810C7865-8E55-4E4C-81F6-311F53C3B5B6}" srcId="{DF7F5C26-FFBE-429D-897A-0213F606BD3A}" destId="{95136138-D9DA-414B-A12A-6974F3628E5E}" srcOrd="3" destOrd="0" parTransId="{60656CA1-5381-4CAF-8194-FFB579AE7C82}" sibTransId="{4354A60A-D5A5-43E6-92F0-3A000046C369}"/>
    <dgm:cxn modelId="{7792EEFB-6905-4F6C-981B-1AB82CFCDFB3}" srcId="{DF7F5C26-FFBE-429D-897A-0213F606BD3A}" destId="{48EEF51C-5233-4CF9-AD58-3EA26C5F3392}" srcOrd="2" destOrd="0" parTransId="{9EB86B8C-02D9-4339-9BAD-CD627F818AD5}" sibTransId="{6EC7816A-619C-41F9-A0AB-5069DFA1B918}"/>
    <dgm:cxn modelId="{C7EA91CF-92D3-4934-81E4-01194A065781}" type="presOf" srcId="{DF7F5C26-FFBE-429D-897A-0213F606BD3A}" destId="{2EC8E224-B386-4C36-8F88-31C317CB3DF5}" srcOrd="0" destOrd="0" presId="urn:microsoft.com/office/officeart/2008/layout/VerticalCurvedList"/>
    <dgm:cxn modelId="{21C90511-ACE5-44FE-B6BE-5BAEF703A5BE}" type="presOf" srcId="{95136138-D9DA-414B-A12A-6974F3628E5E}" destId="{507F068C-27FB-4882-AD38-FB7CE8DED070}" srcOrd="0" destOrd="0" presId="urn:microsoft.com/office/officeart/2008/layout/VerticalCurvedList"/>
    <dgm:cxn modelId="{5D29F6D8-9B13-445A-B536-C2E3279CA045}" srcId="{DF7F5C26-FFBE-429D-897A-0213F606BD3A}" destId="{4B547238-08B5-40D7-987B-0B2AD80907C3}" srcOrd="0" destOrd="0" parTransId="{9D4AFC56-1E74-4A97-8D1D-7AC88FD498C3}" sibTransId="{97BCAE01-6614-4FD0-8514-D8F419967735}"/>
    <dgm:cxn modelId="{55454F30-25E3-45A6-9B1C-3CE07872BD2C}" type="presOf" srcId="{97BCAE01-6614-4FD0-8514-D8F419967735}" destId="{E05144CC-3A3A-47EE-82F9-5B8723947D49}" srcOrd="0" destOrd="0" presId="urn:microsoft.com/office/officeart/2008/layout/VerticalCurvedList"/>
    <dgm:cxn modelId="{6339C03C-0F66-4BAE-8116-7801189B5D2D}" srcId="{DF7F5C26-FFBE-429D-897A-0213F606BD3A}" destId="{507171A4-B9AF-47CC-8129-811BDD8B1BFA}" srcOrd="1" destOrd="0" parTransId="{4BA3D879-8C01-41A1-ADC3-CA3EAA250A19}" sibTransId="{105AE936-B83E-4A4C-9272-AD4A465838F4}"/>
    <dgm:cxn modelId="{7C54619A-C4A9-4D79-B23D-E725C07F9AA2}" type="presParOf" srcId="{2EC8E224-B386-4C36-8F88-31C317CB3DF5}" destId="{96F9028F-E46C-4D90-AB5B-61ACBF6C8368}" srcOrd="0" destOrd="0" presId="urn:microsoft.com/office/officeart/2008/layout/VerticalCurvedList"/>
    <dgm:cxn modelId="{3263C398-B596-4EAF-A8FC-61372B3AC24A}" type="presParOf" srcId="{96F9028F-E46C-4D90-AB5B-61ACBF6C8368}" destId="{437AB84E-1C48-421F-9090-28D6BFAE84F4}" srcOrd="0" destOrd="0" presId="urn:microsoft.com/office/officeart/2008/layout/VerticalCurvedList"/>
    <dgm:cxn modelId="{614E24B8-A316-485F-89B5-9E7E9F6F4195}" type="presParOf" srcId="{437AB84E-1C48-421F-9090-28D6BFAE84F4}" destId="{C321DAC6-DFAD-4D76-94B8-A597ABEE1166}" srcOrd="0" destOrd="0" presId="urn:microsoft.com/office/officeart/2008/layout/VerticalCurvedList"/>
    <dgm:cxn modelId="{05088A8F-4F91-410E-B0A6-C50FF749F4B3}" type="presParOf" srcId="{437AB84E-1C48-421F-9090-28D6BFAE84F4}" destId="{E05144CC-3A3A-47EE-82F9-5B8723947D49}" srcOrd="1" destOrd="0" presId="urn:microsoft.com/office/officeart/2008/layout/VerticalCurvedList"/>
    <dgm:cxn modelId="{B66D7903-5203-4236-8808-47C5D13C45DC}" type="presParOf" srcId="{437AB84E-1C48-421F-9090-28D6BFAE84F4}" destId="{E7A43EC8-9E69-44DD-A519-0531CE5039D2}" srcOrd="2" destOrd="0" presId="urn:microsoft.com/office/officeart/2008/layout/VerticalCurvedList"/>
    <dgm:cxn modelId="{16014525-0E3C-498D-A11A-6602209CED08}" type="presParOf" srcId="{437AB84E-1C48-421F-9090-28D6BFAE84F4}" destId="{E66B49D4-EBAE-45C8-8F9B-EAAA20A515F8}" srcOrd="3" destOrd="0" presId="urn:microsoft.com/office/officeart/2008/layout/VerticalCurvedList"/>
    <dgm:cxn modelId="{2BB592F9-8EDA-4436-ACC0-5A690138F9E9}" type="presParOf" srcId="{96F9028F-E46C-4D90-AB5B-61ACBF6C8368}" destId="{9CFA426B-EB1A-4EB8-8838-881BDE901DC9}" srcOrd="1" destOrd="0" presId="urn:microsoft.com/office/officeart/2008/layout/VerticalCurvedList"/>
    <dgm:cxn modelId="{F1B16A5A-0BA4-41A1-811E-D9DC6F8AB175}" type="presParOf" srcId="{96F9028F-E46C-4D90-AB5B-61ACBF6C8368}" destId="{A75A7EE4-D5CF-4A2A-9190-32B30097D144}" srcOrd="2" destOrd="0" presId="urn:microsoft.com/office/officeart/2008/layout/VerticalCurvedList"/>
    <dgm:cxn modelId="{C5BCA2AF-8F5F-41D1-8307-CE2BA5FB0D02}" type="presParOf" srcId="{A75A7EE4-D5CF-4A2A-9190-32B30097D144}" destId="{1E3147A7-AEF8-479B-9427-57FB0F1222C7}" srcOrd="0" destOrd="0" presId="urn:microsoft.com/office/officeart/2008/layout/VerticalCurvedList"/>
    <dgm:cxn modelId="{4FBCF413-2ADE-4BEB-8616-1D4F5D180478}" type="presParOf" srcId="{96F9028F-E46C-4D90-AB5B-61ACBF6C8368}" destId="{7A68DDE2-F238-4E8F-BCA5-AB529129B3AB}" srcOrd="3" destOrd="0" presId="urn:microsoft.com/office/officeart/2008/layout/VerticalCurvedList"/>
    <dgm:cxn modelId="{BA28E7A1-C580-4804-91AF-5735AADE8AF0}" type="presParOf" srcId="{96F9028F-E46C-4D90-AB5B-61ACBF6C8368}" destId="{039E6745-B4B9-4C31-BD3B-2AEDDCB36A97}" srcOrd="4" destOrd="0" presId="urn:microsoft.com/office/officeart/2008/layout/VerticalCurvedList"/>
    <dgm:cxn modelId="{0BB44708-68BE-4D85-8467-4729920BC3CD}" type="presParOf" srcId="{039E6745-B4B9-4C31-BD3B-2AEDDCB36A97}" destId="{F434EC97-D6D7-4C8E-9A19-685E4E0A4F6A}" srcOrd="0" destOrd="0" presId="urn:microsoft.com/office/officeart/2008/layout/VerticalCurvedList"/>
    <dgm:cxn modelId="{847DCE5B-D87A-4B55-8000-9836040B0F50}" type="presParOf" srcId="{96F9028F-E46C-4D90-AB5B-61ACBF6C8368}" destId="{D31ABAC4-28FD-486E-BCC4-115BC3CD174B}" srcOrd="5" destOrd="0" presId="urn:microsoft.com/office/officeart/2008/layout/VerticalCurvedList"/>
    <dgm:cxn modelId="{E1ABDA5A-58F7-4771-A8DB-B829ADCF0AE3}" type="presParOf" srcId="{96F9028F-E46C-4D90-AB5B-61ACBF6C8368}" destId="{AFFE0C5B-B374-452A-BCCB-43F45A3F5EA1}" srcOrd="6" destOrd="0" presId="urn:microsoft.com/office/officeart/2008/layout/VerticalCurvedList"/>
    <dgm:cxn modelId="{06464E2C-D8D5-43E6-BAC3-C757961EF675}" type="presParOf" srcId="{AFFE0C5B-B374-452A-BCCB-43F45A3F5EA1}" destId="{13EC63B2-49F4-4365-89C2-B57CBB7BBD27}" srcOrd="0" destOrd="0" presId="urn:microsoft.com/office/officeart/2008/layout/VerticalCurvedList"/>
    <dgm:cxn modelId="{B8754157-E0E6-422D-A081-D994218C52DF}" type="presParOf" srcId="{96F9028F-E46C-4D90-AB5B-61ACBF6C8368}" destId="{507F068C-27FB-4882-AD38-FB7CE8DED070}" srcOrd="7" destOrd="0" presId="urn:microsoft.com/office/officeart/2008/layout/VerticalCurvedList"/>
    <dgm:cxn modelId="{3410B38A-9684-4F85-84A8-BC693E5B3187}" type="presParOf" srcId="{96F9028F-E46C-4D90-AB5B-61ACBF6C8368}" destId="{C27FA83B-8266-4833-ADF4-0B42E9C5A9B1}" srcOrd="8" destOrd="0" presId="urn:microsoft.com/office/officeart/2008/layout/VerticalCurvedList"/>
    <dgm:cxn modelId="{79AA097E-FC4F-427B-A977-795186F7BDEF}" type="presParOf" srcId="{C27FA83B-8266-4833-ADF4-0B42E9C5A9B1}" destId="{0B8F010E-57F7-4372-879B-67FC089D4E06}" srcOrd="0" destOrd="0" presId="urn:microsoft.com/office/officeart/2008/layout/VerticalCurvedList"/>
    <dgm:cxn modelId="{57E098E4-BDF8-42E4-9A44-E4F038831505}" type="presParOf" srcId="{96F9028F-E46C-4D90-AB5B-61ACBF6C8368}" destId="{66B6C114-F5FE-4464-8073-B108FCE97556}" srcOrd="9" destOrd="0" presId="urn:microsoft.com/office/officeart/2008/layout/VerticalCurvedList"/>
    <dgm:cxn modelId="{DDAAAA92-69E6-41FD-8717-820AFA51E0D1}" type="presParOf" srcId="{96F9028F-E46C-4D90-AB5B-61ACBF6C8368}" destId="{D0784B80-EA05-4443-B72E-0070DCFA1F78}" srcOrd="10" destOrd="0" presId="urn:microsoft.com/office/officeart/2008/layout/VerticalCurvedList"/>
    <dgm:cxn modelId="{3DF66B42-C58F-4911-9BE6-29D00449F782}" type="presParOf" srcId="{D0784B80-EA05-4443-B72E-0070DCFA1F78}" destId="{14BD1FC3-573F-4623-B8EF-EF042FF3A98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0423F42-D0CA-4B9C-A1E5-E77777830F9C}" type="doc">
      <dgm:prSet loTypeId="urn:microsoft.com/office/officeart/2005/8/layout/lProcess2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tr-TR"/>
        </a:p>
      </dgm:t>
    </dgm:pt>
    <dgm:pt modelId="{D086A1DE-AC67-4688-9373-AF6161FAE181}">
      <dgm:prSet custT="1"/>
      <dgm:spPr/>
      <dgm:t>
        <a:bodyPr/>
        <a:lstStyle/>
        <a:p>
          <a:pPr algn="ctr" rtl="0"/>
          <a:r>
            <a:rPr lang="tr-TR" sz="2600" b="0" dirty="0" smtClean="0"/>
            <a:t>Projenin </a:t>
          </a:r>
          <a:r>
            <a:rPr lang="tr-TR" sz="2600" b="1" dirty="0" smtClean="0"/>
            <a:t>hedef kitlesi </a:t>
          </a:r>
          <a:r>
            <a:rPr lang="tr-TR" sz="2600" b="0" dirty="0" smtClean="0"/>
            <a:t>aşağıdaki grupların en az birinden oluşmalıdır:</a:t>
          </a:r>
          <a:endParaRPr lang="tr-TR" sz="2600" b="0" dirty="0"/>
        </a:p>
      </dgm:t>
    </dgm:pt>
    <dgm:pt modelId="{1E78B887-CE88-4BBF-AB28-AEA0C814D2DC}" type="parTrans" cxnId="{D4B5E207-51A9-4A8E-B2E6-06B986FDB4EC}">
      <dgm:prSet/>
      <dgm:spPr/>
      <dgm:t>
        <a:bodyPr/>
        <a:lstStyle/>
        <a:p>
          <a:endParaRPr lang="tr-TR"/>
        </a:p>
      </dgm:t>
    </dgm:pt>
    <dgm:pt modelId="{528B064C-0BE1-4926-AAE9-6ACC7BBC0885}" type="sibTrans" cxnId="{D4B5E207-51A9-4A8E-B2E6-06B986FDB4EC}">
      <dgm:prSet/>
      <dgm:spPr/>
      <dgm:t>
        <a:bodyPr/>
        <a:lstStyle/>
        <a:p>
          <a:endParaRPr lang="tr-TR"/>
        </a:p>
      </dgm:t>
    </dgm:pt>
    <dgm:pt modelId="{7F6F9A9F-614D-4A97-9041-BFC19F4651A1}">
      <dgm:prSet/>
      <dgm:spPr/>
      <dgm:t>
        <a:bodyPr/>
        <a:lstStyle/>
        <a:p>
          <a:pPr rtl="0"/>
          <a:r>
            <a:rPr lang="tr-TR" dirty="0" smtClean="0"/>
            <a:t>Üniversitelerde akademik personel olarak görev yapan öğretim elemanları</a:t>
          </a:r>
          <a:endParaRPr lang="tr-TR" dirty="0"/>
        </a:p>
      </dgm:t>
    </dgm:pt>
    <dgm:pt modelId="{A2A06E4A-A729-4C5E-9B95-57D718706E9E}" type="parTrans" cxnId="{A6E472E7-4872-4562-B603-592FBCB893CC}">
      <dgm:prSet/>
      <dgm:spPr/>
      <dgm:t>
        <a:bodyPr/>
        <a:lstStyle/>
        <a:p>
          <a:endParaRPr lang="tr-TR"/>
        </a:p>
      </dgm:t>
    </dgm:pt>
    <dgm:pt modelId="{36B3AB27-7371-4C63-94D4-5A22EACC64CA}" type="sibTrans" cxnId="{A6E472E7-4872-4562-B603-592FBCB893CC}">
      <dgm:prSet/>
      <dgm:spPr/>
      <dgm:t>
        <a:bodyPr/>
        <a:lstStyle/>
        <a:p>
          <a:endParaRPr lang="tr-TR"/>
        </a:p>
      </dgm:t>
    </dgm:pt>
    <dgm:pt modelId="{70297ABF-4EFD-4A14-BC9C-198695C0F3AF}">
      <dgm:prSet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dirty="0" smtClean="0"/>
            <a:t>Bir kurum / kuruluşta çalışan (asil veya stajyer)</a:t>
          </a:r>
        </a:p>
        <a:p>
          <a:pPr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dirty="0" smtClean="0"/>
            <a:t>kadrolu öğretmenler</a:t>
          </a:r>
          <a:endParaRPr lang="tr-TR" dirty="0"/>
        </a:p>
      </dgm:t>
    </dgm:pt>
    <dgm:pt modelId="{001AED30-69C8-4020-B0D5-FD8AAF08F1B9}" type="parTrans" cxnId="{B5349169-02F9-4000-B3A1-F578D3BF34C2}">
      <dgm:prSet/>
      <dgm:spPr/>
      <dgm:t>
        <a:bodyPr/>
        <a:lstStyle/>
        <a:p>
          <a:endParaRPr lang="tr-TR"/>
        </a:p>
      </dgm:t>
    </dgm:pt>
    <dgm:pt modelId="{651B4377-4E35-430D-80B4-2C9FFB03CAA3}" type="sibTrans" cxnId="{B5349169-02F9-4000-B3A1-F578D3BF34C2}">
      <dgm:prSet/>
      <dgm:spPr/>
      <dgm:t>
        <a:bodyPr/>
        <a:lstStyle/>
        <a:p>
          <a:endParaRPr lang="tr-TR"/>
        </a:p>
      </dgm:t>
    </dgm:pt>
    <dgm:pt modelId="{1E2F9150-7640-463B-9DD2-9EDA96D9757A}">
      <dgm:prSet custT="1"/>
      <dgm:spPr/>
      <dgm:t>
        <a:bodyPr/>
        <a:lstStyle/>
        <a:p>
          <a:pPr algn="ctr" rtl="0"/>
          <a:r>
            <a:rPr lang="tr-TR" sz="2400" dirty="0" smtClean="0"/>
            <a:t>Lisansüstü öğrenciler</a:t>
          </a:r>
          <a:endParaRPr lang="tr-TR" sz="2400" b="1" dirty="0"/>
        </a:p>
      </dgm:t>
    </dgm:pt>
    <dgm:pt modelId="{33935D61-A86D-4E4C-AA52-A0B8A3BC6AFC}" type="parTrans" cxnId="{2953E039-70E1-44EE-9CCE-5B8F0F2435AC}">
      <dgm:prSet/>
      <dgm:spPr/>
      <dgm:t>
        <a:bodyPr/>
        <a:lstStyle/>
        <a:p>
          <a:endParaRPr lang="tr-TR"/>
        </a:p>
      </dgm:t>
    </dgm:pt>
    <dgm:pt modelId="{FFC38CAE-8603-4387-8337-4E830AF4A37C}" type="sibTrans" cxnId="{2953E039-70E1-44EE-9CCE-5B8F0F2435AC}">
      <dgm:prSet/>
      <dgm:spPr/>
      <dgm:t>
        <a:bodyPr/>
        <a:lstStyle/>
        <a:p>
          <a:endParaRPr lang="tr-TR"/>
        </a:p>
      </dgm:t>
    </dgm:pt>
    <dgm:pt modelId="{34FC71B7-BF6B-4D22-AFFA-BBC99A62CBAC}" type="pres">
      <dgm:prSet presAssocID="{D0423F42-D0CA-4B9C-A1E5-E77777830F9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5D14E70-2D9F-4D17-BC10-181271A411E4}" type="pres">
      <dgm:prSet presAssocID="{D086A1DE-AC67-4688-9373-AF6161FAE181}" presName="compNode" presStyleCnt="0"/>
      <dgm:spPr/>
      <dgm:t>
        <a:bodyPr/>
        <a:lstStyle/>
        <a:p>
          <a:endParaRPr lang="tr-TR"/>
        </a:p>
      </dgm:t>
    </dgm:pt>
    <dgm:pt modelId="{7F307FAA-772A-4B17-8B08-D60F961FDB32}" type="pres">
      <dgm:prSet presAssocID="{D086A1DE-AC67-4688-9373-AF6161FAE181}" presName="aNode" presStyleLbl="bgShp" presStyleIdx="0" presStyleCnt="1" custLinFactNeighborX="1538"/>
      <dgm:spPr/>
      <dgm:t>
        <a:bodyPr/>
        <a:lstStyle/>
        <a:p>
          <a:endParaRPr lang="tr-TR"/>
        </a:p>
      </dgm:t>
    </dgm:pt>
    <dgm:pt modelId="{A9EFF01E-82C4-4374-B2AD-77A8DFD3E703}" type="pres">
      <dgm:prSet presAssocID="{D086A1DE-AC67-4688-9373-AF6161FAE181}" presName="textNode" presStyleLbl="bgShp" presStyleIdx="0" presStyleCnt="1"/>
      <dgm:spPr/>
      <dgm:t>
        <a:bodyPr/>
        <a:lstStyle/>
        <a:p>
          <a:endParaRPr lang="tr-TR"/>
        </a:p>
      </dgm:t>
    </dgm:pt>
    <dgm:pt modelId="{50521486-1133-4EB3-A3D4-CBC9E76D00BC}" type="pres">
      <dgm:prSet presAssocID="{D086A1DE-AC67-4688-9373-AF6161FAE181}" presName="compChildNode" presStyleCnt="0"/>
      <dgm:spPr/>
      <dgm:t>
        <a:bodyPr/>
        <a:lstStyle/>
        <a:p>
          <a:endParaRPr lang="tr-TR"/>
        </a:p>
      </dgm:t>
    </dgm:pt>
    <dgm:pt modelId="{49C07A69-90B8-4676-98E9-D5EECC9B5606}" type="pres">
      <dgm:prSet presAssocID="{D086A1DE-AC67-4688-9373-AF6161FAE181}" presName="theInnerList" presStyleCnt="0"/>
      <dgm:spPr/>
      <dgm:t>
        <a:bodyPr/>
        <a:lstStyle/>
        <a:p>
          <a:endParaRPr lang="tr-TR"/>
        </a:p>
      </dgm:t>
    </dgm:pt>
    <dgm:pt modelId="{16310535-4E99-494C-85F8-5ED4C3B61E6B}" type="pres">
      <dgm:prSet presAssocID="{1E2F9150-7640-463B-9DD2-9EDA96D9757A}" presName="childNode" presStyleLbl="node1" presStyleIdx="0" presStyleCnt="3" custScaleX="106343" custScaleY="4689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4CF1181-63FC-48C0-952B-2E650A5B6431}" type="pres">
      <dgm:prSet presAssocID="{1E2F9150-7640-463B-9DD2-9EDA96D9757A}" presName="aSpace2" presStyleCnt="0"/>
      <dgm:spPr/>
      <dgm:t>
        <a:bodyPr/>
        <a:lstStyle/>
        <a:p>
          <a:endParaRPr lang="tr-TR"/>
        </a:p>
      </dgm:t>
    </dgm:pt>
    <dgm:pt modelId="{0390921B-4EF0-419B-9F29-FD2253444D90}" type="pres">
      <dgm:prSet presAssocID="{7F6F9A9F-614D-4A97-9041-BFC19F4651A1}" presName="childNode" presStyleLbl="node1" presStyleIdx="1" presStyleCnt="3" custScaleX="10634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B340866-6244-4D4B-89E7-F20663589CFC}" type="pres">
      <dgm:prSet presAssocID="{7F6F9A9F-614D-4A97-9041-BFC19F4651A1}" presName="aSpace2" presStyleCnt="0"/>
      <dgm:spPr/>
      <dgm:t>
        <a:bodyPr/>
        <a:lstStyle/>
        <a:p>
          <a:endParaRPr lang="tr-TR"/>
        </a:p>
      </dgm:t>
    </dgm:pt>
    <dgm:pt modelId="{7D14E49B-DE20-4B98-83F9-55BAA9C356E3}" type="pres">
      <dgm:prSet presAssocID="{70297ABF-4EFD-4A14-BC9C-198695C0F3AF}" presName="childNode" presStyleLbl="node1" presStyleIdx="2" presStyleCnt="3" custScaleX="10634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E6EA7F6A-954F-4AC4-8076-5ADD41DECC49}" type="presOf" srcId="{1E2F9150-7640-463B-9DD2-9EDA96D9757A}" destId="{16310535-4E99-494C-85F8-5ED4C3B61E6B}" srcOrd="0" destOrd="0" presId="urn:microsoft.com/office/officeart/2005/8/layout/lProcess2"/>
    <dgm:cxn modelId="{2953E039-70E1-44EE-9CCE-5B8F0F2435AC}" srcId="{D086A1DE-AC67-4688-9373-AF6161FAE181}" destId="{1E2F9150-7640-463B-9DD2-9EDA96D9757A}" srcOrd="0" destOrd="0" parTransId="{33935D61-A86D-4E4C-AA52-A0B8A3BC6AFC}" sibTransId="{FFC38CAE-8603-4387-8337-4E830AF4A37C}"/>
    <dgm:cxn modelId="{B5349169-02F9-4000-B3A1-F578D3BF34C2}" srcId="{D086A1DE-AC67-4688-9373-AF6161FAE181}" destId="{70297ABF-4EFD-4A14-BC9C-198695C0F3AF}" srcOrd="2" destOrd="0" parTransId="{001AED30-69C8-4020-B0D5-FD8AAF08F1B9}" sibTransId="{651B4377-4E35-430D-80B4-2C9FFB03CAA3}"/>
    <dgm:cxn modelId="{A6E472E7-4872-4562-B603-592FBCB893CC}" srcId="{D086A1DE-AC67-4688-9373-AF6161FAE181}" destId="{7F6F9A9F-614D-4A97-9041-BFC19F4651A1}" srcOrd="1" destOrd="0" parTransId="{A2A06E4A-A729-4C5E-9B95-57D718706E9E}" sibTransId="{36B3AB27-7371-4C63-94D4-5A22EACC64CA}"/>
    <dgm:cxn modelId="{B7EAD748-9BC6-4680-A99D-091725ED5CE2}" type="presOf" srcId="{7F6F9A9F-614D-4A97-9041-BFC19F4651A1}" destId="{0390921B-4EF0-419B-9F29-FD2253444D90}" srcOrd="0" destOrd="0" presId="urn:microsoft.com/office/officeart/2005/8/layout/lProcess2"/>
    <dgm:cxn modelId="{D4B5E207-51A9-4A8E-B2E6-06B986FDB4EC}" srcId="{D0423F42-D0CA-4B9C-A1E5-E77777830F9C}" destId="{D086A1DE-AC67-4688-9373-AF6161FAE181}" srcOrd="0" destOrd="0" parTransId="{1E78B887-CE88-4BBF-AB28-AEA0C814D2DC}" sibTransId="{528B064C-0BE1-4926-AAE9-6ACC7BBC0885}"/>
    <dgm:cxn modelId="{3896C802-ACCB-439F-8D40-5F8ADE7DE63D}" type="presOf" srcId="{D086A1DE-AC67-4688-9373-AF6161FAE181}" destId="{7F307FAA-772A-4B17-8B08-D60F961FDB32}" srcOrd="0" destOrd="0" presId="urn:microsoft.com/office/officeart/2005/8/layout/lProcess2"/>
    <dgm:cxn modelId="{8B0A544B-5CD5-475F-A675-E4F60949D4E6}" type="presOf" srcId="{70297ABF-4EFD-4A14-BC9C-198695C0F3AF}" destId="{7D14E49B-DE20-4B98-83F9-55BAA9C356E3}" srcOrd="0" destOrd="0" presId="urn:microsoft.com/office/officeart/2005/8/layout/lProcess2"/>
    <dgm:cxn modelId="{7FD5E577-F9B7-4F4C-8B4B-5A47C46A4F23}" type="presOf" srcId="{D086A1DE-AC67-4688-9373-AF6161FAE181}" destId="{A9EFF01E-82C4-4374-B2AD-77A8DFD3E703}" srcOrd="1" destOrd="0" presId="urn:microsoft.com/office/officeart/2005/8/layout/lProcess2"/>
    <dgm:cxn modelId="{204818C8-AFD5-4C65-AF6C-4E6C722FF5FA}" type="presOf" srcId="{D0423F42-D0CA-4B9C-A1E5-E77777830F9C}" destId="{34FC71B7-BF6B-4D22-AFFA-BBC99A62CBAC}" srcOrd="0" destOrd="0" presId="urn:microsoft.com/office/officeart/2005/8/layout/lProcess2"/>
    <dgm:cxn modelId="{93D80397-7177-4B1D-9132-69E065396721}" type="presParOf" srcId="{34FC71B7-BF6B-4D22-AFFA-BBC99A62CBAC}" destId="{B5D14E70-2D9F-4D17-BC10-181271A411E4}" srcOrd="0" destOrd="0" presId="urn:microsoft.com/office/officeart/2005/8/layout/lProcess2"/>
    <dgm:cxn modelId="{82B348A0-0950-49BE-A998-E7BFBCC2BCDD}" type="presParOf" srcId="{B5D14E70-2D9F-4D17-BC10-181271A411E4}" destId="{7F307FAA-772A-4B17-8B08-D60F961FDB32}" srcOrd="0" destOrd="0" presId="urn:microsoft.com/office/officeart/2005/8/layout/lProcess2"/>
    <dgm:cxn modelId="{4AC787C5-BAEA-423E-9DDE-3B984CA2D8A1}" type="presParOf" srcId="{B5D14E70-2D9F-4D17-BC10-181271A411E4}" destId="{A9EFF01E-82C4-4374-B2AD-77A8DFD3E703}" srcOrd="1" destOrd="0" presId="urn:microsoft.com/office/officeart/2005/8/layout/lProcess2"/>
    <dgm:cxn modelId="{FF84B23A-6797-4F95-A05A-64CA67DC46FB}" type="presParOf" srcId="{B5D14E70-2D9F-4D17-BC10-181271A411E4}" destId="{50521486-1133-4EB3-A3D4-CBC9E76D00BC}" srcOrd="2" destOrd="0" presId="urn:microsoft.com/office/officeart/2005/8/layout/lProcess2"/>
    <dgm:cxn modelId="{060BF9BF-9DAB-4C23-A81B-D877D0CD541B}" type="presParOf" srcId="{50521486-1133-4EB3-A3D4-CBC9E76D00BC}" destId="{49C07A69-90B8-4676-98E9-D5EECC9B5606}" srcOrd="0" destOrd="0" presId="urn:microsoft.com/office/officeart/2005/8/layout/lProcess2"/>
    <dgm:cxn modelId="{789DBCF9-2957-40B9-BD07-A4F35F8A887B}" type="presParOf" srcId="{49C07A69-90B8-4676-98E9-D5EECC9B5606}" destId="{16310535-4E99-494C-85F8-5ED4C3B61E6B}" srcOrd="0" destOrd="0" presId="urn:microsoft.com/office/officeart/2005/8/layout/lProcess2"/>
    <dgm:cxn modelId="{6A316933-E705-4A34-8EA6-E76D144F4B4B}" type="presParOf" srcId="{49C07A69-90B8-4676-98E9-D5EECC9B5606}" destId="{B4CF1181-63FC-48C0-952B-2E650A5B6431}" srcOrd="1" destOrd="0" presId="urn:microsoft.com/office/officeart/2005/8/layout/lProcess2"/>
    <dgm:cxn modelId="{CF0B620B-B593-4FAC-9CF1-766B56095743}" type="presParOf" srcId="{49C07A69-90B8-4676-98E9-D5EECC9B5606}" destId="{0390921B-4EF0-419B-9F29-FD2253444D90}" srcOrd="2" destOrd="0" presId="urn:microsoft.com/office/officeart/2005/8/layout/lProcess2"/>
    <dgm:cxn modelId="{669467C7-A815-4420-A217-58E3496EAF39}" type="presParOf" srcId="{49C07A69-90B8-4676-98E9-D5EECC9B5606}" destId="{7B340866-6244-4D4B-89E7-F20663589CFC}" srcOrd="3" destOrd="0" presId="urn:microsoft.com/office/officeart/2005/8/layout/lProcess2"/>
    <dgm:cxn modelId="{7D65A991-AC92-45F6-930E-7E4BD750F1E2}" type="presParOf" srcId="{49C07A69-90B8-4676-98E9-D5EECC9B5606}" destId="{7D14E49B-DE20-4B98-83F9-55BAA9C356E3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02DCF5C-54F9-4080-911D-858BB3072A46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tr-TR"/>
        </a:p>
      </dgm:t>
    </dgm:pt>
    <dgm:pt modelId="{4F693D6C-C92F-4D24-BBD2-2FBC413694C2}">
      <dgm:prSet custT="1"/>
      <dgm:spPr/>
      <dgm:t>
        <a:bodyPr/>
        <a:lstStyle/>
        <a:p>
          <a:pPr rtl="0"/>
          <a:r>
            <a:rPr lang="tr-TR" sz="2000" b="1" u="sng" dirty="0" smtClean="0"/>
            <a:t>AMAÇ: </a:t>
          </a:r>
        </a:p>
        <a:p>
          <a:pPr rtl="0"/>
          <a:r>
            <a:rPr lang="tr-TR" sz="2000" dirty="0" smtClean="0"/>
            <a:t>bilim kültürünün ve iletişiminin toplumun daha geniş kesimlerine yaygınlaştırılmasını, katılımcılara bilimsel bilginin ulaştırılmasını ve bilim - teknoloji arasındaki etkileşimin etkinlikler yoluyla kavratılmasını amaçlamaktadır. </a:t>
          </a:r>
          <a:endParaRPr lang="tr-TR" sz="1200" b="1" u="sng" dirty="0" smtClean="0"/>
        </a:p>
      </dgm:t>
    </dgm:pt>
    <dgm:pt modelId="{2130A2DC-015E-4AAF-BDC1-0BBFDAD69AE0}" type="parTrans" cxnId="{3A55426D-120C-4CA0-A8D5-D1A4397E2493}">
      <dgm:prSet/>
      <dgm:spPr/>
      <dgm:t>
        <a:bodyPr/>
        <a:lstStyle/>
        <a:p>
          <a:endParaRPr lang="tr-TR"/>
        </a:p>
      </dgm:t>
    </dgm:pt>
    <dgm:pt modelId="{A2245890-432E-46E8-9A68-78A02029A6C2}" type="sibTrans" cxnId="{3A55426D-120C-4CA0-A8D5-D1A4397E2493}">
      <dgm:prSet/>
      <dgm:spPr/>
      <dgm:t>
        <a:bodyPr/>
        <a:lstStyle/>
        <a:p>
          <a:endParaRPr lang="tr-TR"/>
        </a:p>
      </dgm:t>
    </dgm:pt>
    <dgm:pt modelId="{2D8501A3-EDEA-4442-A7EF-5D600CDB5C65}" type="pres">
      <dgm:prSet presAssocID="{A02DCF5C-54F9-4080-911D-858BB3072A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3CE006C-02D1-4E64-A06B-44DCB702E0D6}" type="pres">
      <dgm:prSet presAssocID="{4F693D6C-C92F-4D24-BBD2-2FBC413694C2}" presName="parentText" presStyleLbl="node1" presStyleIdx="0" presStyleCnt="1" custScaleY="573672" custLinFactNeighborX="-1795" custLinFactNeighborY="-1221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3E22C467-C71E-4EF6-929B-44771CF0FB72}" type="presOf" srcId="{4F693D6C-C92F-4D24-BBD2-2FBC413694C2}" destId="{E3CE006C-02D1-4E64-A06B-44DCB702E0D6}" srcOrd="0" destOrd="0" presId="urn:microsoft.com/office/officeart/2005/8/layout/vList2"/>
    <dgm:cxn modelId="{655B3E60-B852-4C14-BB95-6A5B5F4A6191}" type="presOf" srcId="{A02DCF5C-54F9-4080-911D-858BB3072A46}" destId="{2D8501A3-EDEA-4442-A7EF-5D600CDB5C65}" srcOrd="0" destOrd="0" presId="urn:microsoft.com/office/officeart/2005/8/layout/vList2"/>
    <dgm:cxn modelId="{3A55426D-120C-4CA0-A8D5-D1A4397E2493}" srcId="{A02DCF5C-54F9-4080-911D-858BB3072A46}" destId="{4F693D6C-C92F-4D24-BBD2-2FBC413694C2}" srcOrd="0" destOrd="0" parTransId="{2130A2DC-015E-4AAF-BDC1-0BBFDAD69AE0}" sibTransId="{A2245890-432E-46E8-9A68-78A02029A6C2}"/>
    <dgm:cxn modelId="{D3D448AB-2C91-4FCB-A0D6-BCD734DE5C0A}" type="presParOf" srcId="{2D8501A3-EDEA-4442-A7EF-5D600CDB5C65}" destId="{E3CE006C-02D1-4E64-A06B-44DCB702E0D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F7F5C26-FFBE-429D-897A-0213F606BD3A}" type="doc">
      <dgm:prSet loTypeId="urn:microsoft.com/office/officeart/2008/layout/VerticalCurvedList" loCatId="list" qsTypeId="urn:microsoft.com/office/officeart/2005/8/quickstyle/simple3" qsCatId="simple" csTypeId="urn:microsoft.com/office/officeart/2005/8/colors/accent6_3" csCatId="accent6" phldr="1"/>
      <dgm:spPr/>
      <dgm:t>
        <a:bodyPr/>
        <a:lstStyle/>
        <a:p>
          <a:endParaRPr lang="tr-TR"/>
        </a:p>
      </dgm:t>
    </dgm:pt>
    <dgm:pt modelId="{4B547238-08B5-40D7-987B-0B2AD80907C3}">
      <dgm:prSet custT="1"/>
      <dgm:spPr/>
      <dgm:t>
        <a:bodyPr/>
        <a:lstStyle/>
        <a:p>
          <a:pPr rtl="0"/>
          <a:r>
            <a:rPr lang="tr-TR" sz="2200" b="1" dirty="0" smtClean="0"/>
            <a:t>2015 yılında başladı.</a:t>
          </a:r>
          <a:endParaRPr lang="tr-TR" sz="2200" b="1" dirty="0"/>
        </a:p>
      </dgm:t>
    </dgm:pt>
    <dgm:pt modelId="{9D4AFC56-1E74-4A97-8D1D-7AC88FD498C3}" type="parTrans" cxnId="{5D29F6D8-9B13-445A-B536-C2E3279CA045}">
      <dgm:prSet/>
      <dgm:spPr/>
      <dgm:t>
        <a:bodyPr/>
        <a:lstStyle/>
        <a:p>
          <a:endParaRPr lang="tr-TR"/>
        </a:p>
      </dgm:t>
    </dgm:pt>
    <dgm:pt modelId="{97BCAE01-6614-4FD0-8514-D8F419967735}" type="sibTrans" cxnId="{5D29F6D8-9B13-445A-B536-C2E3279CA045}">
      <dgm:prSet/>
      <dgm:spPr/>
      <dgm:t>
        <a:bodyPr/>
        <a:lstStyle/>
        <a:p>
          <a:endParaRPr lang="tr-TR"/>
        </a:p>
      </dgm:t>
    </dgm:pt>
    <dgm:pt modelId="{507171A4-B9AF-47CC-8129-811BDD8B1BFA}">
      <dgm:prSet custT="1"/>
      <dgm:spPr/>
      <dgm:t>
        <a:bodyPr/>
        <a:lstStyle/>
        <a:p>
          <a:pPr rtl="0"/>
          <a:r>
            <a:rPr lang="tr-TR" sz="2200" b="1" dirty="0" smtClean="0"/>
            <a:t>Yılda bir defa çağrıya çıkılır.</a:t>
          </a:r>
          <a:endParaRPr lang="tr-TR" sz="2200" b="1" dirty="0"/>
        </a:p>
      </dgm:t>
    </dgm:pt>
    <dgm:pt modelId="{4BA3D879-8C01-41A1-ADC3-CA3EAA250A19}" type="parTrans" cxnId="{6339C03C-0F66-4BAE-8116-7801189B5D2D}">
      <dgm:prSet/>
      <dgm:spPr/>
      <dgm:t>
        <a:bodyPr/>
        <a:lstStyle/>
        <a:p>
          <a:endParaRPr lang="tr-TR"/>
        </a:p>
      </dgm:t>
    </dgm:pt>
    <dgm:pt modelId="{105AE936-B83E-4A4C-9272-AD4A465838F4}" type="sibTrans" cxnId="{6339C03C-0F66-4BAE-8116-7801189B5D2D}">
      <dgm:prSet/>
      <dgm:spPr/>
      <dgm:t>
        <a:bodyPr/>
        <a:lstStyle/>
        <a:p>
          <a:endParaRPr lang="tr-TR"/>
        </a:p>
      </dgm:t>
    </dgm:pt>
    <dgm:pt modelId="{48EEF51C-5233-4CF9-AD58-3EA26C5F3392}">
      <dgm:prSet custT="1"/>
      <dgm:spPr/>
      <dgm:t>
        <a:bodyPr/>
        <a:lstStyle/>
        <a:p>
          <a:pPr rtl="0"/>
          <a:r>
            <a:rPr lang="tr-TR" sz="2200" b="1" dirty="0" smtClean="0"/>
            <a:t>Destek süresi: </a:t>
          </a:r>
          <a:r>
            <a:rPr lang="tr-TR" sz="2200" b="0" dirty="0" smtClean="0"/>
            <a:t>12</a:t>
          </a:r>
          <a:r>
            <a:rPr lang="tr-TR" sz="2200" dirty="0" smtClean="0"/>
            <a:t> ay</a:t>
          </a:r>
          <a:endParaRPr lang="tr-TR" sz="2200" b="1" dirty="0"/>
        </a:p>
      </dgm:t>
    </dgm:pt>
    <dgm:pt modelId="{9EB86B8C-02D9-4339-9BAD-CD627F818AD5}" type="parTrans" cxnId="{7792EEFB-6905-4F6C-981B-1AB82CFCDFB3}">
      <dgm:prSet/>
      <dgm:spPr/>
      <dgm:t>
        <a:bodyPr/>
        <a:lstStyle/>
        <a:p>
          <a:endParaRPr lang="tr-TR"/>
        </a:p>
      </dgm:t>
    </dgm:pt>
    <dgm:pt modelId="{6EC7816A-619C-41F9-A0AB-5069DFA1B918}" type="sibTrans" cxnId="{7792EEFB-6905-4F6C-981B-1AB82CFCDFB3}">
      <dgm:prSet/>
      <dgm:spPr/>
      <dgm:t>
        <a:bodyPr/>
        <a:lstStyle/>
        <a:p>
          <a:endParaRPr lang="tr-TR"/>
        </a:p>
      </dgm:t>
    </dgm:pt>
    <dgm:pt modelId="{95136138-D9DA-414B-A12A-6974F3628E5E}">
      <dgm:prSet custT="1"/>
      <dgm:spPr/>
      <dgm:t>
        <a:bodyPr/>
        <a:lstStyle/>
        <a:p>
          <a:pPr rtl="0"/>
          <a:r>
            <a:rPr lang="tr-TR" sz="2200" b="1" dirty="0" smtClean="0"/>
            <a:t>Destek miktarı: </a:t>
          </a:r>
          <a:r>
            <a:rPr lang="tr-TR" sz="2200" dirty="0" smtClean="0"/>
            <a:t>100.000 TL</a:t>
          </a:r>
          <a:endParaRPr lang="tr-TR" sz="2200" b="1" dirty="0"/>
        </a:p>
      </dgm:t>
    </dgm:pt>
    <dgm:pt modelId="{60656CA1-5381-4CAF-8194-FFB579AE7C82}" type="parTrans" cxnId="{810C7865-8E55-4E4C-81F6-311F53C3B5B6}">
      <dgm:prSet/>
      <dgm:spPr/>
      <dgm:t>
        <a:bodyPr/>
        <a:lstStyle/>
        <a:p>
          <a:endParaRPr lang="tr-TR"/>
        </a:p>
      </dgm:t>
    </dgm:pt>
    <dgm:pt modelId="{4354A60A-D5A5-43E6-92F0-3A000046C369}" type="sibTrans" cxnId="{810C7865-8E55-4E4C-81F6-311F53C3B5B6}">
      <dgm:prSet/>
      <dgm:spPr/>
      <dgm:t>
        <a:bodyPr/>
        <a:lstStyle/>
        <a:p>
          <a:endParaRPr lang="tr-TR"/>
        </a:p>
      </dgm:t>
    </dgm:pt>
    <dgm:pt modelId="{1490537B-3040-4786-82AF-1A6D31AA2295}">
      <dgm:prSet custT="1"/>
      <dgm:spPr/>
      <dgm:t>
        <a:bodyPr/>
        <a:lstStyle/>
        <a:p>
          <a:pPr rtl="0"/>
          <a:r>
            <a:rPr lang="tr-TR" sz="2200" b="1" dirty="0" smtClean="0"/>
            <a:t>Hedef kitle: </a:t>
          </a:r>
          <a:r>
            <a:rPr lang="tr-TR" sz="2200" b="0" dirty="0" smtClean="0"/>
            <a:t>Tüm toplum</a:t>
          </a:r>
          <a:endParaRPr lang="tr-TR" sz="2200" b="0" dirty="0"/>
        </a:p>
      </dgm:t>
    </dgm:pt>
    <dgm:pt modelId="{BCF0BDE7-2119-46B3-88C1-A204AA5C3AAA}" type="parTrans" cxnId="{E2D25AF8-142B-47E2-AEA2-D06266C56B6F}">
      <dgm:prSet/>
      <dgm:spPr/>
      <dgm:t>
        <a:bodyPr/>
        <a:lstStyle/>
        <a:p>
          <a:endParaRPr lang="tr-TR"/>
        </a:p>
      </dgm:t>
    </dgm:pt>
    <dgm:pt modelId="{28B04F6F-C39D-4605-885B-A5674A01281B}" type="sibTrans" cxnId="{E2D25AF8-142B-47E2-AEA2-D06266C56B6F}">
      <dgm:prSet/>
      <dgm:spPr/>
      <dgm:t>
        <a:bodyPr/>
        <a:lstStyle/>
        <a:p>
          <a:endParaRPr lang="tr-TR"/>
        </a:p>
      </dgm:t>
    </dgm:pt>
    <dgm:pt modelId="{2EC8E224-B386-4C36-8F88-31C317CB3DF5}" type="pres">
      <dgm:prSet presAssocID="{DF7F5C26-FFBE-429D-897A-0213F606BD3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96F9028F-E46C-4D90-AB5B-61ACBF6C8368}" type="pres">
      <dgm:prSet presAssocID="{DF7F5C26-FFBE-429D-897A-0213F606BD3A}" presName="Name1" presStyleCnt="0"/>
      <dgm:spPr/>
      <dgm:t>
        <a:bodyPr/>
        <a:lstStyle/>
        <a:p>
          <a:endParaRPr lang="tr-TR"/>
        </a:p>
      </dgm:t>
    </dgm:pt>
    <dgm:pt modelId="{437AB84E-1C48-421F-9090-28D6BFAE84F4}" type="pres">
      <dgm:prSet presAssocID="{DF7F5C26-FFBE-429D-897A-0213F606BD3A}" presName="cycle" presStyleCnt="0"/>
      <dgm:spPr/>
      <dgm:t>
        <a:bodyPr/>
        <a:lstStyle/>
        <a:p>
          <a:endParaRPr lang="tr-TR"/>
        </a:p>
      </dgm:t>
    </dgm:pt>
    <dgm:pt modelId="{C321DAC6-DFAD-4D76-94B8-A597ABEE1166}" type="pres">
      <dgm:prSet presAssocID="{DF7F5C26-FFBE-429D-897A-0213F606BD3A}" presName="srcNode" presStyleLbl="node1" presStyleIdx="0" presStyleCnt="5"/>
      <dgm:spPr/>
      <dgm:t>
        <a:bodyPr/>
        <a:lstStyle/>
        <a:p>
          <a:endParaRPr lang="tr-TR"/>
        </a:p>
      </dgm:t>
    </dgm:pt>
    <dgm:pt modelId="{E05144CC-3A3A-47EE-82F9-5B8723947D49}" type="pres">
      <dgm:prSet presAssocID="{DF7F5C26-FFBE-429D-897A-0213F606BD3A}" presName="conn" presStyleLbl="parChTrans1D2" presStyleIdx="0" presStyleCnt="1"/>
      <dgm:spPr/>
      <dgm:t>
        <a:bodyPr/>
        <a:lstStyle/>
        <a:p>
          <a:endParaRPr lang="tr-TR"/>
        </a:p>
      </dgm:t>
    </dgm:pt>
    <dgm:pt modelId="{E7A43EC8-9E69-44DD-A519-0531CE5039D2}" type="pres">
      <dgm:prSet presAssocID="{DF7F5C26-FFBE-429D-897A-0213F606BD3A}" presName="extraNode" presStyleLbl="node1" presStyleIdx="0" presStyleCnt="5"/>
      <dgm:spPr/>
      <dgm:t>
        <a:bodyPr/>
        <a:lstStyle/>
        <a:p>
          <a:endParaRPr lang="tr-TR"/>
        </a:p>
      </dgm:t>
    </dgm:pt>
    <dgm:pt modelId="{E66B49D4-EBAE-45C8-8F9B-EAAA20A515F8}" type="pres">
      <dgm:prSet presAssocID="{DF7F5C26-FFBE-429D-897A-0213F606BD3A}" presName="dstNode" presStyleLbl="node1" presStyleIdx="0" presStyleCnt="5"/>
      <dgm:spPr/>
      <dgm:t>
        <a:bodyPr/>
        <a:lstStyle/>
        <a:p>
          <a:endParaRPr lang="tr-TR"/>
        </a:p>
      </dgm:t>
    </dgm:pt>
    <dgm:pt modelId="{9CFA426B-EB1A-4EB8-8838-881BDE901DC9}" type="pres">
      <dgm:prSet presAssocID="{4B547238-08B5-40D7-987B-0B2AD80907C3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75A7EE4-D5CF-4A2A-9190-32B30097D144}" type="pres">
      <dgm:prSet presAssocID="{4B547238-08B5-40D7-987B-0B2AD80907C3}" presName="accent_1" presStyleCnt="0"/>
      <dgm:spPr/>
      <dgm:t>
        <a:bodyPr/>
        <a:lstStyle/>
        <a:p>
          <a:endParaRPr lang="tr-TR"/>
        </a:p>
      </dgm:t>
    </dgm:pt>
    <dgm:pt modelId="{1E3147A7-AEF8-479B-9427-57FB0F1222C7}" type="pres">
      <dgm:prSet presAssocID="{4B547238-08B5-40D7-987B-0B2AD80907C3}" presName="accentRepeatNode" presStyleLbl="solidFgAcc1" presStyleIdx="0" presStyleCnt="5"/>
      <dgm:spPr/>
      <dgm:t>
        <a:bodyPr/>
        <a:lstStyle/>
        <a:p>
          <a:endParaRPr lang="tr-TR"/>
        </a:p>
      </dgm:t>
    </dgm:pt>
    <dgm:pt modelId="{7A68DDE2-F238-4E8F-BCA5-AB529129B3AB}" type="pres">
      <dgm:prSet presAssocID="{507171A4-B9AF-47CC-8129-811BDD8B1BFA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39E6745-B4B9-4C31-BD3B-2AEDDCB36A97}" type="pres">
      <dgm:prSet presAssocID="{507171A4-B9AF-47CC-8129-811BDD8B1BFA}" presName="accent_2" presStyleCnt="0"/>
      <dgm:spPr/>
      <dgm:t>
        <a:bodyPr/>
        <a:lstStyle/>
        <a:p>
          <a:endParaRPr lang="tr-TR"/>
        </a:p>
      </dgm:t>
    </dgm:pt>
    <dgm:pt modelId="{F434EC97-D6D7-4C8E-9A19-685E4E0A4F6A}" type="pres">
      <dgm:prSet presAssocID="{507171A4-B9AF-47CC-8129-811BDD8B1BFA}" presName="accentRepeatNode" presStyleLbl="solidFgAcc1" presStyleIdx="1" presStyleCnt="5"/>
      <dgm:spPr/>
      <dgm:t>
        <a:bodyPr/>
        <a:lstStyle/>
        <a:p>
          <a:endParaRPr lang="tr-TR"/>
        </a:p>
      </dgm:t>
    </dgm:pt>
    <dgm:pt modelId="{D31ABAC4-28FD-486E-BCC4-115BC3CD174B}" type="pres">
      <dgm:prSet presAssocID="{48EEF51C-5233-4CF9-AD58-3EA26C5F3392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FFE0C5B-B374-452A-BCCB-43F45A3F5EA1}" type="pres">
      <dgm:prSet presAssocID="{48EEF51C-5233-4CF9-AD58-3EA26C5F3392}" presName="accent_3" presStyleCnt="0"/>
      <dgm:spPr/>
      <dgm:t>
        <a:bodyPr/>
        <a:lstStyle/>
        <a:p>
          <a:endParaRPr lang="tr-TR"/>
        </a:p>
      </dgm:t>
    </dgm:pt>
    <dgm:pt modelId="{13EC63B2-49F4-4365-89C2-B57CBB7BBD27}" type="pres">
      <dgm:prSet presAssocID="{48EEF51C-5233-4CF9-AD58-3EA26C5F3392}" presName="accentRepeatNode" presStyleLbl="solidFgAcc1" presStyleIdx="2" presStyleCnt="5"/>
      <dgm:spPr/>
      <dgm:t>
        <a:bodyPr/>
        <a:lstStyle/>
        <a:p>
          <a:endParaRPr lang="tr-TR"/>
        </a:p>
      </dgm:t>
    </dgm:pt>
    <dgm:pt modelId="{507F068C-27FB-4882-AD38-FB7CE8DED070}" type="pres">
      <dgm:prSet presAssocID="{95136138-D9DA-414B-A12A-6974F3628E5E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27FA83B-8266-4833-ADF4-0B42E9C5A9B1}" type="pres">
      <dgm:prSet presAssocID="{95136138-D9DA-414B-A12A-6974F3628E5E}" presName="accent_4" presStyleCnt="0"/>
      <dgm:spPr/>
      <dgm:t>
        <a:bodyPr/>
        <a:lstStyle/>
        <a:p>
          <a:endParaRPr lang="tr-TR"/>
        </a:p>
      </dgm:t>
    </dgm:pt>
    <dgm:pt modelId="{0B8F010E-57F7-4372-879B-67FC089D4E06}" type="pres">
      <dgm:prSet presAssocID="{95136138-D9DA-414B-A12A-6974F3628E5E}" presName="accentRepeatNode" presStyleLbl="solidFgAcc1" presStyleIdx="3" presStyleCnt="5"/>
      <dgm:spPr/>
      <dgm:t>
        <a:bodyPr/>
        <a:lstStyle/>
        <a:p>
          <a:endParaRPr lang="tr-TR"/>
        </a:p>
      </dgm:t>
    </dgm:pt>
    <dgm:pt modelId="{16933014-9009-46C4-8A5D-F6D0093FDC0D}" type="pres">
      <dgm:prSet presAssocID="{1490537B-3040-4786-82AF-1A6D31AA2295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E021824-72F1-4634-BBCA-1ED51FCF4271}" type="pres">
      <dgm:prSet presAssocID="{1490537B-3040-4786-82AF-1A6D31AA2295}" presName="accent_5" presStyleCnt="0"/>
      <dgm:spPr/>
      <dgm:t>
        <a:bodyPr/>
        <a:lstStyle/>
        <a:p>
          <a:endParaRPr lang="tr-TR"/>
        </a:p>
      </dgm:t>
    </dgm:pt>
    <dgm:pt modelId="{8F9A7D5C-9F05-4C10-B24D-4432E5D80151}" type="pres">
      <dgm:prSet presAssocID="{1490537B-3040-4786-82AF-1A6D31AA2295}" presName="accentRepeatNode" presStyleLbl="solidFgAcc1" presStyleIdx="4" presStyleCnt="5"/>
      <dgm:spPr/>
      <dgm:t>
        <a:bodyPr/>
        <a:lstStyle/>
        <a:p>
          <a:endParaRPr lang="tr-TR"/>
        </a:p>
      </dgm:t>
    </dgm:pt>
  </dgm:ptLst>
  <dgm:cxnLst>
    <dgm:cxn modelId="{860C8C3B-7B70-45EE-93E5-4F3F870007CD}" type="presOf" srcId="{1490537B-3040-4786-82AF-1A6D31AA2295}" destId="{16933014-9009-46C4-8A5D-F6D0093FDC0D}" srcOrd="0" destOrd="0" presId="urn:microsoft.com/office/officeart/2008/layout/VerticalCurvedList"/>
    <dgm:cxn modelId="{E2D25AF8-142B-47E2-AEA2-D06266C56B6F}" srcId="{DF7F5C26-FFBE-429D-897A-0213F606BD3A}" destId="{1490537B-3040-4786-82AF-1A6D31AA2295}" srcOrd="4" destOrd="0" parTransId="{BCF0BDE7-2119-46B3-88C1-A204AA5C3AAA}" sibTransId="{28B04F6F-C39D-4605-885B-A5674A01281B}"/>
    <dgm:cxn modelId="{5D29F6D8-9B13-445A-B536-C2E3279CA045}" srcId="{DF7F5C26-FFBE-429D-897A-0213F606BD3A}" destId="{4B547238-08B5-40D7-987B-0B2AD80907C3}" srcOrd="0" destOrd="0" parTransId="{9D4AFC56-1E74-4A97-8D1D-7AC88FD498C3}" sibTransId="{97BCAE01-6614-4FD0-8514-D8F419967735}"/>
    <dgm:cxn modelId="{7792EEFB-6905-4F6C-981B-1AB82CFCDFB3}" srcId="{DF7F5C26-FFBE-429D-897A-0213F606BD3A}" destId="{48EEF51C-5233-4CF9-AD58-3EA26C5F3392}" srcOrd="2" destOrd="0" parTransId="{9EB86B8C-02D9-4339-9BAD-CD627F818AD5}" sibTransId="{6EC7816A-619C-41F9-A0AB-5069DFA1B918}"/>
    <dgm:cxn modelId="{447D25AE-0932-47A6-ADFF-60C6E1A1AC66}" type="presOf" srcId="{48EEF51C-5233-4CF9-AD58-3EA26C5F3392}" destId="{D31ABAC4-28FD-486E-BCC4-115BC3CD174B}" srcOrd="0" destOrd="0" presId="urn:microsoft.com/office/officeart/2008/layout/VerticalCurvedList"/>
    <dgm:cxn modelId="{6339C03C-0F66-4BAE-8116-7801189B5D2D}" srcId="{DF7F5C26-FFBE-429D-897A-0213F606BD3A}" destId="{507171A4-B9AF-47CC-8129-811BDD8B1BFA}" srcOrd="1" destOrd="0" parTransId="{4BA3D879-8C01-41A1-ADC3-CA3EAA250A19}" sibTransId="{105AE936-B83E-4A4C-9272-AD4A465838F4}"/>
    <dgm:cxn modelId="{25040709-CB59-4CF5-B444-B8E0A0AC906C}" type="presOf" srcId="{4B547238-08B5-40D7-987B-0B2AD80907C3}" destId="{9CFA426B-EB1A-4EB8-8838-881BDE901DC9}" srcOrd="0" destOrd="0" presId="urn:microsoft.com/office/officeart/2008/layout/VerticalCurvedList"/>
    <dgm:cxn modelId="{1937CFC9-7DF3-458C-AAFD-581847929FA1}" type="presOf" srcId="{97BCAE01-6614-4FD0-8514-D8F419967735}" destId="{E05144CC-3A3A-47EE-82F9-5B8723947D49}" srcOrd="0" destOrd="0" presId="urn:microsoft.com/office/officeart/2008/layout/VerticalCurvedList"/>
    <dgm:cxn modelId="{D0D3CC5C-C33C-40DC-96D2-528224538366}" type="presOf" srcId="{DF7F5C26-FFBE-429D-897A-0213F606BD3A}" destId="{2EC8E224-B386-4C36-8F88-31C317CB3DF5}" srcOrd="0" destOrd="0" presId="urn:microsoft.com/office/officeart/2008/layout/VerticalCurvedList"/>
    <dgm:cxn modelId="{876D5974-FEAE-467C-BDD0-4FEEBBF50A75}" type="presOf" srcId="{507171A4-B9AF-47CC-8129-811BDD8B1BFA}" destId="{7A68DDE2-F238-4E8F-BCA5-AB529129B3AB}" srcOrd="0" destOrd="0" presId="urn:microsoft.com/office/officeart/2008/layout/VerticalCurvedList"/>
    <dgm:cxn modelId="{810C7865-8E55-4E4C-81F6-311F53C3B5B6}" srcId="{DF7F5C26-FFBE-429D-897A-0213F606BD3A}" destId="{95136138-D9DA-414B-A12A-6974F3628E5E}" srcOrd="3" destOrd="0" parTransId="{60656CA1-5381-4CAF-8194-FFB579AE7C82}" sibTransId="{4354A60A-D5A5-43E6-92F0-3A000046C369}"/>
    <dgm:cxn modelId="{DA727E1E-DDB2-45A7-AB7F-75AF8442A8E6}" type="presOf" srcId="{95136138-D9DA-414B-A12A-6974F3628E5E}" destId="{507F068C-27FB-4882-AD38-FB7CE8DED070}" srcOrd="0" destOrd="0" presId="urn:microsoft.com/office/officeart/2008/layout/VerticalCurvedList"/>
    <dgm:cxn modelId="{B4BCFF43-CA7D-4F77-B5CE-CB584645E3B9}" type="presParOf" srcId="{2EC8E224-B386-4C36-8F88-31C317CB3DF5}" destId="{96F9028F-E46C-4D90-AB5B-61ACBF6C8368}" srcOrd="0" destOrd="0" presId="urn:microsoft.com/office/officeart/2008/layout/VerticalCurvedList"/>
    <dgm:cxn modelId="{97A13A5A-CD9A-4285-B019-411DB72FAA15}" type="presParOf" srcId="{96F9028F-E46C-4D90-AB5B-61ACBF6C8368}" destId="{437AB84E-1C48-421F-9090-28D6BFAE84F4}" srcOrd="0" destOrd="0" presId="urn:microsoft.com/office/officeart/2008/layout/VerticalCurvedList"/>
    <dgm:cxn modelId="{4DB408ED-CE19-4FDB-B74A-03DDCF4F0420}" type="presParOf" srcId="{437AB84E-1C48-421F-9090-28D6BFAE84F4}" destId="{C321DAC6-DFAD-4D76-94B8-A597ABEE1166}" srcOrd="0" destOrd="0" presId="urn:microsoft.com/office/officeart/2008/layout/VerticalCurvedList"/>
    <dgm:cxn modelId="{577948FA-372A-45D1-BD81-387FD6FD6959}" type="presParOf" srcId="{437AB84E-1C48-421F-9090-28D6BFAE84F4}" destId="{E05144CC-3A3A-47EE-82F9-5B8723947D49}" srcOrd="1" destOrd="0" presId="urn:microsoft.com/office/officeart/2008/layout/VerticalCurvedList"/>
    <dgm:cxn modelId="{A858CADE-F301-4737-86C2-9C992EBCF75A}" type="presParOf" srcId="{437AB84E-1C48-421F-9090-28D6BFAE84F4}" destId="{E7A43EC8-9E69-44DD-A519-0531CE5039D2}" srcOrd="2" destOrd="0" presId="urn:microsoft.com/office/officeart/2008/layout/VerticalCurvedList"/>
    <dgm:cxn modelId="{AA1D13D9-74B7-458C-AD46-4554A7994C21}" type="presParOf" srcId="{437AB84E-1C48-421F-9090-28D6BFAE84F4}" destId="{E66B49D4-EBAE-45C8-8F9B-EAAA20A515F8}" srcOrd="3" destOrd="0" presId="urn:microsoft.com/office/officeart/2008/layout/VerticalCurvedList"/>
    <dgm:cxn modelId="{3A5BB8E1-6900-4352-B707-0328CFFD7789}" type="presParOf" srcId="{96F9028F-E46C-4D90-AB5B-61ACBF6C8368}" destId="{9CFA426B-EB1A-4EB8-8838-881BDE901DC9}" srcOrd="1" destOrd="0" presId="urn:microsoft.com/office/officeart/2008/layout/VerticalCurvedList"/>
    <dgm:cxn modelId="{C8F1C41C-1117-43D3-ACD0-673687E0E1EB}" type="presParOf" srcId="{96F9028F-E46C-4D90-AB5B-61ACBF6C8368}" destId="{A75A7EE4-D5CF-4A2A-9190-32B30097D144}" srcOrd="2" destOrd="0" presId="urn:microsoft.com/office/officeart/2008/layout/VerticalCurvedList"/>
    <dgm:cxn modelId="{29FD83FF-9BFA-4243-A6F9-4E4206E392AC}" type="presParOf" srcId="{A75A7EE4-D5CF-4A2A-9190-32B30097D144}" destId="{1E3147A7-AEF8-479B-9427-57FB0F1222C7}" srcOrd="0" destOrd="0" presId="urn:microsoft.com/office/officeart/2008/layout/VerticalCurvedList"/>
    <dgm:cxn modelId="{38F10C79-2543-4082-9C88-1F7379017AEF}" type="presParOf" srcId="{96F9028F-E46C-4D90-AB5B-61ACBF6C8368}" destId="{7A68DDE2-F238-4E8F-BCA5-AB529129B3AB}" srcOrd="3" destOrd="0" presId="urn:microsoft.com/office/officeart/2008/layout/VerticalCurvedList"/>
    <dgm:cxn modelId="{A422EF87-2C98-4E7D-B252-F7BB2F360B25}" type="presParOf" srcId="{96F9028F-E46C-4D90-AB5B-61ACBF6C8368}" destId="{039E6745-B4B9-4C31-BD3B-2AEDDCB36A97}" srcOrd="4" destOrd="0" presId="urn:microsoft.com/office/officeart/2008/layout/VerticalCurvedList"/>
    <dgm:cxn modelId="{CC74073F-FAE9-40FE-9F4D-92AE2669FB95}" type="presParOf" srcId="{039E6745-B4B9-4C31-BD3B-2AEDDCB36A97}" destId="{F434EC97-D6D7-4C8E-9A19-685E4E0A4F6A}" srcOrd="0" destOrd="0" presId="urn:microsoft.com/office/officeart/2008/layout/VerticalCurvedList"/>
    <dgm:cxn modelId="{0518790E-C77F-4F8C-8752-3B5FA22A139C}" type="presParOf" srcId="{96F9028F-E46C-4D90-AB5B-61ACBF6C8368}" destId="{D31ABAC4-28FD-486E-BCC4-115BC3CD174B}" srcOrd="5" destOrd="0" presId="urn:microsoft.com/office/officeart/2008/layout/VerticalCurvedList"/>
    <dgm:cxn modelId="{689D95E6-14A2-4FD1-BFED-BF90526FF672}" type="presParOf" srcId="{96F9028F-E46C-4D90-AB5B-61ACBF6C8368}" destId="{AFFE0C5B-B374-452A-BCCB-43F45A3F5EA1}" srcOrd="6" destOrd="0" presId="urn:microsoft.com/office/officeart/2008/layout/VerticalCurvedList"/>
    <dgm:cxn modelId="{5D102B7B-A5BC-420F-B0C7-D626027512FB}" type="presParOf" srcId="{AFFE0C5B-B374-452A-BCCB-43F45A3F5EA1}" destId="{13EC63B2-49F4-4365-89C2-B57CBB7BBD27}" srcOrd="0" destOrd="0" presId="urn:microsoft.com/office/officeart/2008/layout/VerticalCurvedList"/>
    <dgm:cxn modelId="{69DF2A22-459F-4FA8-AC39-53E9DD66DB94}" type="presParOf" srcId="{96F9028F-E46C-4D90-AB5B-61ACBF6C8368}" destId="{507F068C-27FB-4882-AD38-FB7CE8DED070}" srcOrd="7" destOrd="0" presId="urn:microsoft.com/office/officeart/2008/layout/VerticalCurvedList"/>
    <dgm:cxn modelId="{C1A00AD8-CDF1-4879-A955-031AD38FDC5E}" type="presParOf" srcId="{96F9028F-E46C-4D90-AB5B-61ACBF6C8368}" destId="{C27FA83B-8266-4833-ADF4-0B42E9C5A9B1}" srcOrd="8" destOrd="0" presId="urn:microsoft.com/office/officeart/2008/layout/VerticalCurvedList"/>
    <dgm:cxn modelId="{49CB8F5A-E1AD-43A6-9E8F-F8C34326A091}" type="presParOf" srcId="{C27FA83B-8266-4833-ADF4-0B42E9C5A9B1}" destId="{0B8F010E-57F7-4372-879B-67FC089D4E06}" srcOrd="0" destOrd="0" presId="urn:microsoft.com/office/officeart/2008/layout/VerticalCurvedList"/>
    <dgm:cxn modelId="{322CD7BE-8741-4528-8BF2-71CDBFF15B87}" type="presParOf" srcId="{96F9028F-E46C-4D90-AB5B-61ACBF6C8368}" destId="{16933014-9009-46C4-8A5D-F6D0093FDC0D}" srcOrd="9" destOrd="0" presId="urn:microsoft.com/office/officeart/2008/layout/VerticalCurvedList"/>
    <dgm:cxn modelId="{C37D29C1-7910-4C56-A441-9E685239F798}" type="presParOf" srcId="{96F9028F-E46C-4D90-AB5B-61ACBF6C8368}" destId="{8E021824-72F1-4634-BBCA-1ED51FCF4271}" srcOrd="10" destOrd="0" presId="urn:microsoft.com/office/officeart/2008/layout/VerticalCurvedList"/>
    <dgm:cxn modelId="{496F60CA-543C-4AF3-BBBB-5354D26EF436}" type="presParOf" srcId="{8E021824-72F1-4634-BBCA-1ED51FCF4271}" destId="{8F9A7D5C-9F05-4C10-B24D-4432E5D8015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400" cy="496808"/>
          </a:xfrm>
          <a:prstGeom prst="rect">
            <a:avLst/>
          </a:prstGeom>
        </p:spPr>
        <p:txBody>
          <a:bodyPr vert="horz" lIns="91426" tIns="45714" rIns="91426" bIns="45714" rtlCol="0"/>
          <a:lstStyle>
            <a:lvl1pPr algn="l">
              <a:defRPr sz="1200"/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3" name="2 Veri Yer Tutucusu"/>
          <p:cNvSpPr>
            <a:spLocks noGrp="1"/>
          </p:cNvSpPr>
          <p:nvPr>
            <p:ph type="dt" sz="quarter" idx="1"/>
          </p:nvPr>
        </p:nvSpPr>
        <p:spPr>
          <a:xfrm>
            <a:off x="3849691" y="1"/>
            <a:ext cx="2946400" cy="496808"/>
          </a:xfrm>
          <a:prstGeom prst="rect">
            <a:avLst/>
          </a:prstGeom>
        </p:spPr>
        <p:txBody>
          <a:bodyPr vert="horz" lIns="91426" tIns="45714" rIns="91426" bIns="45714" rtlCol="0"/>
          <a:lstStyle>
            <a:lvl1pPr algn="r">
              <a:defRPr sz="1200"/>
            </a:lvl1pPr>
          </a:lstStyle>
          <a:p>
            <a:fld id="{4B172FD4-5C26-4155-A33B-CBE6759DFDB2}" type="datetimeFigureOut">
              <a:rPr lang="en-US" smtClean="0">
                <a:latin typeface="Arial" pitchFamily="34" charset="0"/>
              </a:rPr>
              <a:pPr/>
              <a:t>9/26/2018</a:t>
            </a:fld>
            <a:endParaRPr lang="en-US" dirty="0">
              <a:latin typeface="Arial" pitchFamily="34" charset="0"/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2"/>
          </p:nvPr>
        </p:nvSpPr>
        <p:spPr>
          <a:xfrm>
            <a:off x="1" y="9428244"/>
            <a:ext cx="2946400" cy="496808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l">
              <a:defRPr sz="1200"/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3"/>
          </p:nvPr>
        </p:nvSpPr>
        <p:spPr>
          <a:xfrm>
            <a:off x="3849691" y="9428244"/>
            <a:ext cx="2946400" cy="496808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r">
              <a:defRPr sz="1200"/>
            </a:lvl1pPr>
          </a:lstStyle>
          <a:p>
            <a:fld id="{06E27DD6-4E9E-48D8-90ED-4990466BC56A}" type="slidenum">
              <a:rPr lang="en-US" smtClean="0">
                <a:latin typeface="Arial" pitchFamily="34" charset="0"/>
              </a:rPr>
              <a:pPr/>
              <a:t>‹#›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4263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9" y="5"/>
            <a:ext cx="2945659" cy="496332"/>
          </a:xfrm>
          <a:prstGeom prst="rect">
            <a:avLst/>
          </a:prstGeom>
        </p:spPr>
        <p:txBody>
          <a:bodyPr vert="horz" lIns="91426" tIns="45714" rIns="91426" bIns="45714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50452" y="5"/>
            <a:ext cx="2945659" cy="496332"/>
          </a:xfrm>
          <a:prstGeom prst="rect">
            <a:avLst/>
          </a:prstGeom>
        </p:spPr>
        <p:txBody>
          <a:bodyPr vert="horz" lIns="91426" tIns="45714" rIns="91426" bIns="45714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C95A077-65B5-49E3-B07E-3FB904AEF53D}" type="datetimeFigureOut">
              <a:rPr lang="en-US" smtClean="0"/>
              <a:pPr/>
              <a:t>9/26/2018</a:t>
            </a:fld>
            <a:endParaRPr lang="en-US" dirty="0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4" rIns="91426" bIns="45714" rtlCol="0" anchor="ctr"/>
          <a:lstStyle/>
          <a:p>
            <a:endParaRPr lang="en-US" dirty="0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79768" y="4715157"/>
            <a:ext cx="5438140" cy="4466987"/>
          </a:xfrm>
          <a:prstGeom prst="rect">
            <a:avLst/>
          </a:prstGeom>
        </p:spPr>
        <p:txBody>
          <a:bodyPr vert="horz" lIns="91426" tIns="45714" rIns="91426" bIns="45714" rtlCol="0">
            <a:normAutofit/>
          </a:bodyPr>
          <a:lstStyle/>
          <a:p>
            <a:pPr lvl="0"/>
            <a:r>
              <a:rPr lang="tr-TR" dirty="0" smtClean="0"/>
              <a:t>Asıl metin stillerini düzenlemek için tıklatın</a:t>
            </a:r>
          </a:p>
          <a:p>
            <a:pPr lvl="1"/>
            <a:r>
              <a:rPr lang="tr-TR" dirty="0" smtClean="0"/>
              <a:t>İkinci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en-US" dirty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9" y="9428585"/>
            <a:ext cx="2945659" cy="496332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50452" y="9428585"/>
            <a:ext cx="2945659" cy="496332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1B34E92D-1550-477D-B16F-3935D32EF7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308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4E92D-1550-477D-B16F-3935D32EF77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061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2813" y="744538"/>
            <a:ext cx="4959350" cy="3721100"/>
          </a:xfrm>
          <a:ln/>
        </p:spPr>
      </p:sp>
      <p:sp>
        <p:nvSpPr>
          <p:cNvPr id="22531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>
              <a:latin typeface="Times New Roman" pitchFamily="18" charset="0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D196E7D-87D0-495E-8EC4-3B9EBF042858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5617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2813" y="744538"/>
            <a:ext cx="4959350" cy="3721100"/>
          </a:xfrm>
          <a:ln/>
        </p:spPr>
      </p:sp>
      <p:sp>
        <p:nvSpPr>
          <p:cNvPr id="22531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>
              <a:latin typeface="Times New Roman" pitchFamily="18" charset="0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D196E7D-87D0-495E-8EC4-3B9EBF042858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449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Üniversite-sanayi-okul arasında köprü kurarak öğrenmeyi destekleme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4E92D-1550-477D-B16F-3935D32EF77F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32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2813" y="744538"/>
            <a:ext cx="4959350" cy="3721100"/>
          </a:xfrm>
          <a:ln/>
        </p:spPr>
      </p:sp>
      <p:sp>
        <p:nvSpPr>
          <p:cNvPr id="22531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>
              <a:latin typeface="Times New Roman" pitchFamily="18" charset="0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D196E7D-87D0-495E-8EC4-3B9EBF042858}" type="slidenum">
              <a:rPr lang="en-GB" smtClean="0"/>
              <a:pPr>
                <a:defRPr/>
              </a:pPr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90199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4E92D-1550-477D-B16F-3935D32EF77F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0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2813" y="744538"/>
            <a:ext cx="4959350" cy="3721100"/>
          </a:xfrm>
          <a:ln/>
        </p:spPr>
      </p:sp>
      <p:sp>
        <p:nvSpPr>
          <p:cNvPr id="22531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>
              <a:latin typeface="Times New Roman" pitchFamily="18" charset="0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D196E7D-87D0-495E-8EC4-3B9EBF042858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073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4E92D-1550-477D-B16F-3935D32EF77F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490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1225" y="744538"/>
            <a:ext cx="4962525" cy="3721100"/>
          </a:xfrm>
          <a:ln/>
        </p:spPr>
      </p:sp>
      <p:sp>
        <p:nvSpPr>
          <p:cNvPr id="23555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>
              <a:latin typeface="Times New Roman" pitchFamily="18" charset="0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CEFAFE-E143-4D76-9F91-40A42612835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4788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Üniversite-sanayi-okul arasında köprü kurarak öğrenmeyi destekleme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4E92D-1550-477D-B16F-3935D32EF77F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8993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2813" y="744538"/>
            <a:ext cx="4959350" cy="3721100"/>
          </a:xfrm>
          <a:ln/>
        </p:spPr>
      </p:sp>
      <p:sp>
        <p:nvSpPr>
          <p:cNvPr id="22531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>
              <a:latin typeface="Times New Roman" pitchFamily="18" charset="0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D196E7D-87D0-495E-8EC4-3B9EBF042858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21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4E92D-1550-477D-B16F-3935D32EF77F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8900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2813" y="744538"/>
            <a:ext cx="4959350" cy="3721100"/>
          </a:xfrm>
          <a:ln/>
        </p:spPr>
      </p:sp>
      <p:sp>
        <p:nvSpPr>
          <p:cNvPr id="22531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dirty="0" smtClean="0">
              <a:latin typeface="Times New Roman" pitchFamily="18" charset="0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D196E7D-87D0-495E-8EC4-3B9EBF042858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94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2813" y="744538"/>
            <a:ext cx="4959350" cy="3721100"/>
          </a:xfrm>
          <a:ln/>
        </p:spPr>
      </p:sp>
      <p:sp>
        <p:nvSpPr>
          <p:cNvPr id="22531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dirty="0" smtClean="0">
              <a:latin typeface="Times New Roman" pitchFamily="18" charset="0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D196E7D-87D0-495E-8EC4-3B9EBF042858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55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2813" y="744538"/>
            <a:ext cx="4959350" cy="3721100"/>
          </a:xfrm>
          <a:ln/>
        </p:spPr>
      </p:sp>
      <p:sp>
        <p:nvSpPr>
          <p:cNvPr id="22531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>
              <a:latin typeface="Times New Roman" pitchFamily="18" charset="0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D196E7D-87D0-495E-8EC4-3B9EBF042858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0101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2813" y="744538"/>
            <a:ext cx="4959350" cy="3721100"/>
          </a:xfrm>
          <a:ln/>
        </p:spPr>
      </p:sp>
      <p:sp>
        <p:nvSpPr>
          <p:cNvPr id="22531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>
              <a:latin typeface="Times New Roman" pitchFamily="18" charset="0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D196E7D-87D0-495E-8EC4-3B9EBF042858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2529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2813" y="744538"/>
            <a:ext cx="4959350" cy="3721100"/>
          </a:xfrm>
          <a:ln/>
        </p:spPr>
      </p:sp>
      <p:sp>
        <p:nvSpPr>
          <p:cNvPr id="22531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>
              <a:latin typeface="Times New Roman" pitchFamily="18" charset="0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D196E7D-87D0-495E-8EC4-3B9EBF042858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939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2813" y="744538"/>
            <a:ext cx="4959350" cy="3721100"/>
          </a:xfrm>
          <a:ln/>
        </p:spPr>
      </p:sp>
      <p:sp>
        <p:nvSpPr>
          <p:cNvPr id="22531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>
              <a:latin typeface="Times New Roman" pitchFamily="18" charset="0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D196E7D-87D0-495E-8EC4-3B9EBF042858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3494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2813" y="744538"/>
            <a:ext cx="4959350" cy="3721100"/>
          </a:xfrm>
          <a:ln/>
        </p:spPr>
      </p:sp>
      <p:sp>
        <p:nvSpPr>
          <p:cNvPr id="22531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>
              <a:latin typeface="Times New Roman" pitchFamily="18" charset="0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D196E7D-87D0-495E-8EC4-3B9EBF042858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428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2813" y="744538"/>
            <a:ext cx="4959350" cy="3721100"/>
          </a:xfrm>
          <a:ln/>
        </p:spPr>
      </p:sp>
      <p:sp>
        <p:nvSpPr>
          <p:cNvPr id="22531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>
              <a:latin typeface="Times New Roman" pitchFamily="18" charset="0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D196E7D-87D0-495E-8EC4-3B9EBF042858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0829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2813" y="744538"/>
            <a:ext cx="4959350" cy="3721100"/>
          </a:xfrm>
          <a:ln/>
        </p:spPr>
      </p:sp>
      <p:sp>
        <p:nvSpPr>
          <p:cNvPr id="22531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>
              <a:latin typeface="Times New Roman" pitchFamily="18" charset="0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D196E7D-87D0-495E-8EC4-3B9EBF042858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0778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2813" y="744538"/>
            <a:ext cx="4959350" cy="3721100"/>
          </a:xfrm>
          <a:ln/>
        </p:spPr>
      </p:sp>
      <p:sp>
        <p:nvSpPr>
          <p:cNvPr id="22531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>
              <a:latin typeface="Times New Roman" pitchFamily="18" charset="0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D196E7D-87D0-495E-8EC4-3B9EBF042858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333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4E92D-1550-477D-B16F-3935D32EF77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4374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2813" y="744538"/>
            <a:ext cx="4959350" cy="3721100"/>
          </a:xfrm>
          <a:ln/>
        </p:spPr>
      </p:sp>
      <p:sp>
        <p:nvSpPr>
          <p:cNvPr id="22531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>
              <a:latin typeface="Times New Roman" pitchFamily="18" charset="0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D196E7D-87D0-495E-8EC4-3B9EBF042858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1810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2813" y="744538"/>
            <a:ext cx="4959350" cy="3721100"/>
          </a:xfrm>
          <a:ln/>
        </p:spPr>
      </p:sp>
      <p:sp>
        <p:nvSpPr>
          <p:cNvPr id="22531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>
              <a:latin typeface="Times New Roman" pitchFamily="18" charset="0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D196E7D-87D0-495E-8EC4-3B9EBF042858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0848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2813" y="744538"/>
            <a:ext cx="4959350" cy="3721100"/>
          </a:xfrm>
          <a:ln/>
        </p:spPr>
      </p:sp>
      <p:sp>
        <p:nvSpPr>
          <p:cNvPr id="22531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>
              <a:latin typeface="Times New Roman" pitchFamily="18" charset="0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D196E7D-87D0-495E-8EC4-3B9EBF042858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2916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2813" y="744538"/>
            <a:ext cx="4959350" cy="3721100"/>
          </a:xfrm>
          <a:ln/>
        </p:spPr>
      </p:sp>
      <p:sp>
        <p:nvSpPr>
          <p:cNvPr id="22531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>
              <a:latin typeface="Times New Roman" pitchFamily="18" charset="0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D196E7D-87D0-495E-8EC4-3B9EBF042858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6151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2813" y="744538"/>
            <a:ext cx="4959350" cy="3721100"/>
          </a:xfrm>
          <a:ln/>
        </p:spPr>
      </p:sp>
      <p:sp>
        <p:nvSpPr>
          <p:cNvPr id="22531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>
              <a:latin typeface="Times New Roman" pitchFamily="18" charset="0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D196E7D-87D0-495E-8EC4-3B9EBF042858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1416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2813" y="744538"/>
            <a:ext cx="4959350" cy="3721100"/>
          </a:xfrm>
          <a:ln/>
        </p:spPr>
      </p:sp>
      <p:sp>
        <p:nvSpPr>
          <p:cNvPr id="22531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>
              <a:latin typeface="Times New Roman" pitchFamily="18" charset="0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D196E7D-87D0-495E-8EC4-3B9EBF042858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54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5546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2813" y="744538"/>
            <a:ext cx="4959350" cy="3721100"/>
          </a:xfrm>
          <a:ln/>
        </p:spPr>
      </p:sp>
      <p:sp>
        <p:nvSpPr>
          <p:cNvPr id="22531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>
              <a:latin typeface="Times New Roman" pitchFamily="18" charset="0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D196E7D-87D0-495E-8EC4-3B9EBF042858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55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0482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2813" y="744538"/>
            <a:ext cx="4959350" cy="3721100"/>
          </a:xfrm>
          <a:ln/>
        </p:spPr>
      </p:sp>
      <p:sp>
        <p:nvSpPr>
          <p:cNvPr id="22531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>
              <a:latin typeface="Times New Roman" pitchFamily="18" charset="0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D196E7D-87D0-495E-8EC4-3B9EBF042858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7231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2813" y="744538"/>
            <a:ext cx="4959350" cy="3721100"/>
          </a:xfrm>
          <a:ln/>
        </p:spPr>
      </p:sp>
      <p:sp>
        <p:nvSpPr>
          <p:cNvPr id="22531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>
              <a:latin typeface="Times New Roman" pitchFamily="18" charset="0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D196E7D-87D0-495E-8EC4-3B9EBF042858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0553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2813" y="744538"/>
            <a:ext cx="4959350" cy="3721100"/>
          </a:xfrm>
          <a:ln/>
        </p:spPr>
      </p:sp>
      <p:sp>
        <p:nvSpPr>
          <p:cNvPr id="22531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>
              <a:latin typeface="Times New Roman" pitchFamily="18" charset="0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D196E7D-87D0-495E-8EC4-3B9EBF042858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70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Üniversite-sanayi-okul arasında köprü kurarak öğrenmeyi destekleme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4E92D-1550-477D-B16F-3935D32EF77F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804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4E92D-1550-477D-B16F-3935D32EF77F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7518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4E92D-1550-477D-B16F-3935D32EF77F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647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2813" y="744538"/>
            <a:ext cx="4959350" cy="3721100"/>
          </a:xfrm>
          <a:ln/>
        </p:spPr>
      </p:sp>
      <p:sp>
        <p:nvSpPr>
          <p:cNvPr id="22531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>
              <a:latin typeface="Times New Roman" pitchFamily="18" charset="0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D196E7D-87D0-495E-8EC4-3B9EBF042858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745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2813" y="744538"/>
            <a:ext cx="4959350" cy="3721100"/>
          </a:xfrm>
          <a:ln/>
        </p:spPr>
      </p:sp>
      <p:sp>
        <p:nvSpPr>
          <p:cNvPr id="22531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>
              <a:latin typeface="Times New Roman" pitchFamily="18" charset="0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D196E7D-87D0-495E-8EC4-3B9EBF042858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8306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2813" y="744538"/>
            <a:ext cx="4959350" cy="3721100"/>
          </a:xfrm>
          <a:ln/>
        </p:spPr>
      </p:sp>
      <p:sp>
        <p:nvSpPr>
          <p:cNvPr id="22531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>
              <a:latin typeface="Times New Roman" pitchFamily="18" charset="0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D196E7D-87D0-495E-8EC4-3B9EBF042858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5131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Üniversite-sanayi-okul arasında köprü kurarak öğrenmeyi destekleme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4E92D-1550-477D-B16F-3935D32EF77F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797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2813" y="744538"/>
            <a:ext cx="4959350" cy="3721100"/>
          </a:xfrm>
          <a:ln/>
        </p:spPr>
      </p:sp>
      <p:sp>
        <p:nvSpPr>
          <p:cNvPr id="22531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>
              <a:latin typeface="Times New Roman" pitchFamily="18" charset="0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D196E7D-87D0-495E-8EC4-3B9EBF042858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673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Resim" descr="Arka Fon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16" y="0"/>
            <a:ext cx="9128169" cy="6858000"/>
          </a:xfrm>
          <a:prstGeom prst="rect">
            <a:avLst/>
          </a:prstGeom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 algn="ctr">
              <a:defRPr sz="4800" b="1">
                <a:solidFill>
                  <a:schemeClr val="accent2">
                    <a:lumMod val="50000"/>
                  </a:schemeClr>
                </a:solidFill>
                <a:latin typeface="Futura Bk BT" pitchFamily="34" charset="0"/>
              </a:defRPr>
            </a:lvl1pPr>
          </a:lstStyle>
          <a:p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Futura Bk B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İsim</a:t>
            </a:r>
            <a:endParaRPr lang="en-US" dirty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Futura Bk BT" pitchFamily="34" charset="0"/>
              </a:defRPr>
            </a:lvl1pPr>
          </a:lstStyle>
          <a:p>
            <a:fld id="{0F2C6A41-F0AE-4D33-B808-3A89FEEA4C06}" type="datetime1">
              <a:rPr lang="en-US" smtClean="0"/>
              <a:t>9/26/2018</a:t>
            </a:fld>
            <a:endParaRPr lang="en-US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Futura Bk BT" pitchFamily="34" charset="0"/>
              </a:defRPr>
            </a:lvl1pPr>
          </a:lstStyle>
          <a:p>
            <a:r>
              <a:rPr lang="tr-TR" smtClean="0"/>
              <a:t>Bilim ve Toplum Programları Müdürlüğü</a:t>
            </a:r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Futura Bk BT" pitchFamily="34" charset="0"/>
              </a:defRPr>
            </a:lvl1pPr>
          </a:lstStyle>
          <a:p>
            <a:fld id="{074B379A-8968-4E49-B7C7-EB6E50A494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6C69D-E495-4DB5-B0DF-428FE67E38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728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Resim" descr="Arka Fon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16" y="0"/>
            <a:ext cx="9128169" cy="6858000"/>
          </a:xfrm>
          <a:prstGeom prst="rect">
            <a:avLst/>
          </a:prstGeom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 algn="ctr">
              <a:defRPr sz="4800" b="1">
                <a:solidFill>
                  <a:schemeClr val="accent2">
                    <a:lumMod val="50000"/>
                  </a:schemeClr>
                </a:solidFill>
                <a:latin typeface="Futura Bk BT" pitchFamily="34" charset="0"/>
              </a:defRPr>
            </a:lvl1pPr>
          </a:lstStyle>
          <a:p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Futura Bk B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İsim</a:t>
            </a:r>
            <a:endParaRPr lang="en-US" dirty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Futura Bk BT" pitchFamily="34" charset="0"/>
              </a:defRPr>
            </a:lvl1pPr>
          </a:lstStyle>
          <a:p>
            <a:fld id="{0F2C6A41-F0AE-4D33-B808-3A89FEEA4C0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Futura Bk BT" pitchFamily="34" charset="0"/>
              </a:defRPr>
            </a:lvl1pPr>
          </a:lstStyle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Futura Bk BT" pitchFamily="34" charset="0"/>
              </a:defRPr>
            </a:lvl1pPr>
          </a:lstStyle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428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95536" y="0"/>
            <a:ext cx="7776864" cy="706090"/>
          </a:xfrm>
        </p:spPr>
        <p:txBody>
          <a:bodyPr>
            <a:normAutofit/>
          </a:bodyPr>
          <a:lstStyle>
            <a:lvl1pPr>
              <a:defRPr sz="3600" b="1">
                <a:latin typeface="Futura Bk BT" pitchFamily="34" charset="0"/>
              </a:defRPr>
            </a:lvl1pPr>
          </a:lstStyle>
          <a:p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714400" y="1052736"/>
            <a:ext cx="7715200" cy="5073427"/>
          </a:xfrm>
        </p:spPr>
        <p:txBody>
          <a:bodyPr>
            <a:normAutofit/>
          </a:bodyPr>
          <a:lstStyle>
            <a:lvl1pPr>
              <a:defRPr sz="3200">
                <a:latin typeface="Futura Bk BT" pitchFamily="34" charset="0"/>
              </a:defRPr>
            </a:lvl1pPr>
            <a:lvl2pPr>
              <a:defRPr sz="2800">
                <a:latin typeface="Futura Bk BT" pitchFamily="34" charset="0"/>
              </a:defRPr>
            </a:lvl2pPr>
            <a:lvl3pPr>
              <a:defRPr sz="2400">
                <a:latin typeface="Futura Bk BT" pitchFamily="34" charset="0"/>
              </a:defRPr>
            </a:lvl3pPr>
            <a:lvl4pPr>
              <a:defRPr sz="2000">
                <a:latin typeface="Futura Bk BT" pitchFamily="34" charset="0"/>
              </a:defRPr>
            </a:lvl4pPr>
            <a:lvl5pPr>
              <a:defRPr sz="2000">
                <a:latin typeface="Futura Bk BT" pitchFamily="34" charset="0"/>
              </a:defRPr>
            </a:lvl5pPr>
          </a:lstStyle>
          <a:p>
            <a:pPr lvl="0"/>
            <a:r>
              <a:rPr lang="tr-TR" noProof="0" smtClean="0"/>
              <a:t>Asıl metin stillerini düzenlemek için tıklatın</a:t>
            </a:r>
          </a:p>
          <a:p>
            <a:pPr lvl="1"/>
            <a:r>
              <a:rPr lang="tr-TR" noProof="0" smtClean="0"/>
              <a:t>İkinci düzey</a:t>
            </a:r>
          </a:p>
          <a:p>
            <a:pPr lvl="2"/>
            <a:r>
              <a:rPr lang="tr-TR" noProof="0" smtClean="0"/>
              <a:t>Üçüncü düzey</a:t>
            </a:r>
          </a:p>
          <a:p>
            <a:pPr lvl="3"/>
            <a:r>
              <a:rPr lang="tr-TR" noProof="0" smtClean="0"/>
              <a:t>Dördüncü düzey</a:t>
            </a:r>
          </a:p>
          <a:p>
            <a:pPr lvl="4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Futura Bk BT" pitchFamily="34" charset="0"/>
              </a:defRPr>
            </a:lvl1pPr>
          </a:lstStyle>
          <a:p>
            <a:fld id="{58D7D0BD-E6AA-4D24-928B-37EB160C40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789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67544" y="1052736"/>
            <a:ext cx="4028256" cy="507342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038600" cy="507342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22F00-4A12-418C-AFCA-D3F7096B08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70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67544" y="1124745"/>
            <a:ext cx="4029844" cy="792088"/>
          </a:xfrm>
        </p:spPr>
        <p:txBody>
          <a:bodyPr anchor="t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7544" y="1988840"/>
            <a:ext cx="4029844" cy="41373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124745"/>
            <a:ext cx="4041775" cy="792088"/>
          </a:xfrm>
        </p:spPr>
        <p:txBody>
          <a:bodyPr anchor="t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4041775" cy="41373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1FF7E-6968-4DAF-9155-D734E110C2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725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6C69D-E495-4DB5-B0DF-428FE67E38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60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Resim" descr="Arka Fon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16" y="0"/>
            <a:ext cx="9128169" cy="6858000"/>
          </a:xfrm>
          <a:prstGeom prst="rect">
            <a:avLst/>
          </a:prstGeom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accent2">
                    <a:lumMod val="50000"/>
                  </a:schemeClr>
                </a:solidFill>
                <a:latin typeface="Futura Bk BT" pitchFamily="34" charset="0"/>
              </a:defRPr>
            </a:lvl1pPr>
          </a:lstStyle>
          <a:p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>
                    <a:tint val="75000"/>
                  </a:schemeClr>
                </a:solidFill>
                <a:latin typeface="Futura Bk BT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İsim</a:t>
            </a:r>
            <a:endParaRPr lang="en-US" dirty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Futura Bk BT" pitchFamily="34" charset="0"/>
              </a:defRPr>
            </a:lvl1pPr>
          </a:lstStyle>
          <a:p>
            <a:pPr defTabSz="685800"/>
            <a:fld id="{0F2C6A41-F0AE-4D33-B808-3A89FEEA4C0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Futura Bk BT" pitchFamily="34" charset="0"/>
              </a:defRPr>
            </a:lvl1pPr>
          </a:lstStyle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Futura Bk BT" pitchFamily="34" charset="0"/>
              </a:defRPr>
            </a:lvl1pPr>
          </a:lstStyle>
          <a:p>
            <a:pPr defTabSz="685800"/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269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95536" y="0"/>
            <a:ext cx="7776864" cy="706090"/>
          </a:xfrm>
        </p:spPr>
        <p:txBody>
          <a:bodyPr>
            <a:normAutofit/>
          </a:bodyPr>
          <a:lstStyle>
            <a:lvl1pPr>
              <a:defRPr sz="2700" b="1">
                <a:latin typeface="Futura Bk BT" pitchFamily="34" charset="0"/>
              </a:defRPr>
            </a:lvl1pPr>
          </a:lstStyle>
          <a:p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714401" y="1052738"/>
            <a:ext cx="7715200" cy="5073427"/>
          </a:xfrm>
        </p:spPr>
        <p:txBody>
          <a:bodyPr>
            <a:normAutofit/>
          </a:bodyPr>
          <a:lstStyle>
            <a:lvl1pPr>
              <a:defRPr sz="2400">
                <a:latin typeface="Futura Bk BT" pitchFamily="34" charset="0"/>
              </a:defRPr>
            </a:lvl1pPr>
            <a:lvl2pPr>
              <a:defRPr sz="2100">
                <a:latin typeface="Futura Bk BT" pitchFamily="34" charset="0"/>
              </a:defRPr>
            </a:lvl2pPr>
            <a:lvl3pPr>
              <a:defRPr sz="1800">
                <a:latin typeface="Futura Bk BT" pitchFamily="34" charset="0"/>
              </a:defRPr>
            </a:lvl3pPr>
            <a:lvl4pPr>
              <a:defRPr sz="1500">
                <a:latin typeface="Futura Bk BT" pitchFamily="34" charset="0"/>
              </a:defRPr>
            </a:lvl4pPr>
            <a:lvl5pPr>
              <a:defRPr sz="1500">
                <a:latin typeface="Futura Bk BT" pitchFamily="34" charset="0"/>
              </a:defRPr>
            </a:lvl5pPr>
          </a:lstStyle>
          <a:p>
            <a:pPr lvl="0"/>
            <a:r>
              <a:rPr lang="tr-TR" noProof="0" smtClean="0"/>
              <a:t>Asıl metin stillerini düzenlemek için tıklatın</a:t>
            </a:r>
          </a:p>
          <a:p>
            <a:pPr lvl="1"/>
            <a:r>
              <a:rPr lang="tr-TR" noProof="0" smtClean="0"/>
              <a:t>İkinci düzey</a:t>
            </a:r>
          </a:p>
          <a:p>
            <a:pPr lvl="2"/>
            <a:r>
              <a:rPr lang="tr-TR" noProof="0" smtClean="0"/>
              <a:t>Üçüncü düzey</a:t>
            </a:r>
          </a:p>
          <a:p>
            <a:pPr lvl="3"/>
            <a:r>
              <a:rPr lang="tr-TR" noProof="0" smtClean="0"/>
              <a:t>Dördüncü düzey</a:t>
            </a:r>
          </a:p>
          <a:p>
            <a:pPr lvl="4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Futura Bk BT" pitchFamily="34" charset="0"/>
              </a:defRPr>
            </a:lvl1pPr>
          </a:lstStyle>
          <a:p>
            <a:pPr defTabSz="685800"/>
            <a:fld id="{58D7D0BD-E6AA-4D24-928B-37EB160C40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365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67544" y="1052738"/>
            <a:ext cx="4028256" cy="507342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052738"/>
            <a:ext cx="4038600" cy="507342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4E22F00-4A12-418C-AFCA-D3F7096B08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999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67544" y="1124745"/>
            <a:ext cx="4029844" cy="792088"/>
          </a:xfrm>
        </p:spPr>
        <p:txBody>
          <a:bodyPr anchor="t">
            <a:noAutofit/>
          </a:bodyPr>
          <a:lstStyle>
            <a:lvl1pPr marL="0" indent="0">
              <a:buNone/>
              <a:defRPr sz="16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7544" y="1988842"/>
            <a:ext cx="4029844" cy="413732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6" y="1124745"/>
            <a:ext cx="4041775" cy="792088"/>
          </a:xfrm>
        </p:spPr>
        <p:txBody>
          <a:bodyPr anchor="t">
            <a:noAutofit/>
          </a:bodyPr>
          <a:lstStyle>
            <a:lvl1pPr marL="0" indent="0">
              <a:buNone/>
              <a:defRPr sz="16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6" y="1988842"/>
            <a:ext cx="4041775" cy="413732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E91FF7E-6968-4DAF-9155-D734E110C2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300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95536" y="0"/>
            <a:ext cx="7776864" cy="706090"/>
          </a:xfrm>
        </p:spPr>
        <p:txBody>
          <a:bodyPr>
            <a:normAutofit/>
          </a:bodyPr>
          <a:lstStyle>
            <a:lvl1pPr>
              <a:defRPr sz="3600" b="1">
                <a:latin typeface="Futura Bk BT" pitchFamily="34" charset="0"/>
              </a:defRPr>
            </a:lvl1pPr>
          </a:lstStyle>
          <a:p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714400" y="1052736"/>
            <a:ext cx="7715200" cy="5073427"/>
          </a:xfrm>
        </p:spPr>
        <p:txBody>
          <a:bodyPr>
            <a:normAutofit/>
          </a:bodyPr>
          <a:lstStyle>
            <a:lvl1pPr>
              <a:defRPr sz="3200">
                <a:latin typeface="Futura Bk BT" pitchFamily="34" charset="0"/>
              </a:defRPr>
            </a:lvl1pPr>
            <a:lvl2pPr>
              <a:defRPr sz="2800">
                <a:latin typeface="Futura Bk BT" pitchFamily="34" charset="0"/>
              </a:defRPr>
            </a:lvl2pPr>
            <a:lvl3pPr>
              <a:defRPr sz="2400">
                <a:latin typeface="Futura Bk BT" pitchFamily="34" charset="0"/>
              </a:defRPr>
            </a:lvl3pPr>
            <a:lvl4pPr>
              <a:defRPr sz="2000">
                <a:latin typeface="Futura Bk BT" pitchFamily="34" charset="0"/>
              </a:defRPr>
            </a:lvl4pPr>
            <a:lvl5pPr>
              <a:defRPr sz="2000">
                <a:latin typeface="Futura Bk BT" pitchFamily="34" charset="0"/>
              </a:defRPr>
            </a:lvl5pPr>
          </a:lstStyle>
          <a:p>
            <a:pPr lvl="0"/>
            <a:r>
              <a:rPr lang="tr-TR" noProof="0" smtClean="0"/>
              <a:t>Asıl metin stillerini düzenlemek için tıklatın</a:t>
            </a:r>
          </a:p>
          <a:p>
            <a:pPr lvl="1"/>
            <a:r>
              <a:rPr lang="tr-TR" noProof="0" smtClean="0"/>
              <a:t>İkinci düzey</a:t>
            </a:r>
          </a:p>
          <a:p>
            <a:pPr lvl="2"/>
            <a:r>
              <a:rPr lang="tr-TR" noProof="0" smtClean="0"/>
              <a:t>Üçüncü düzey</a:t>
            </a:r>
          </a:p>
          <a:p>
            <a:pPr lvl="3"/>
            <a:r>
              <a:rPr lang="tr-TR" noProof="0" smtClean="0"/>
              <a:t>Dördüncü düzey</a:t>
            </a:r>
          </a:p>
          <a:p>
            <a:pPr lvl="4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Futura Bk BT" pitchFamily="34" charset="0"/>
              </a:defRPr>
            </a:lvl1pPr>
          </a:lstStyle>
          <a:p>
            <a:fld id="{58D7D0BD-E6AA-4D24-928B-37EB160C405F}" type="datetime1">
              <a:rPr lang="en-US" smtClean="0"/>
              <a:t>9/26/2018</a:t>
            </a:fld>
            <a:endParaRPr lang="en-US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noProof="0" smtClean="0"/>
              <a:t>Bilim ve Toplum Programları Müdürlüğü</a:t>
            </a:r>
            <a:endParaRPr lang="tr-TR" noProof="0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F56C69D-E495-4DB5-B0DF-428FE67E38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425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67544" y="1052736"/>
            <a:ext cx="4028256" cy="507342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038600" cy="507342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22F00-4A12-418C-AFCA-D3F7096B08FB}" type="datetime1">
              <a:rPr lang="en-US" smtClean="0"/>
              <a:t>9/26/2018</a:t>
            </a:fld>
            <a:endParaRPr lang="en-US" dirty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noProof="0" smtClean="0"/>
              <a:t>Bilim ve Toplum Programları Müdürlüğü</a:t>
            </a:r>
            <a:endParaRPr lang="tr-TR" noProof="0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67544" y="1124745"/>
            <a:ext cx="4029844" cy="792088"/>
          </a:xfrm>
        </p:spPr>
        <p:txBody>
          <a:bodyPr anchor="t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7544" y="1988840"/>
            <a:ext cx="4029844" cy="41373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124745"/>
            <a:ext cx="4041775" cy="792088"/>
          </a:xfrm>
        </p:spPr>
        <p:txBody>
          <a:bodyPr anchor="t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4041775" cy="41373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1FF7E-6968-4DAF-9155-D734E110C274}" type="datetime1">
              <a:rPr lang="en-US" smtClean="0"/>
              <a:t>9/26/2018</a:t>
            </a:fld>
            <a:endParaRPr lang="en-US" dirty="0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noProof="0" smtClean="0"/>
              <a:t>Bilim ve Toplum Programları Müdürlüğü</a:t>
            </a:r>
            <a:endParaRPr lang="tr-TR" noProof="0" dirty="0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6C69D-E495-4DB5-B0DF-428FE67E3863}" type="datetime1">
              <a:rPr lang="en-US" smtClean="0"/>
              <a:t>9/26/2018</a:t>
            </a:fld>
            <a:endParaRPr lang="en-US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noProof="0" smtClean="0"/>
              <a:t>Bilim ve Toplum Programları Müdürlüğü</a:t>
            </a:r>
            <a:endParaRPr lang="tr-TR" noProof="0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Resim" descr="Arka Fon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16" y="0"/>
            <a:ext cx="9128169" cy="6858000"/>
          </a:xfrm>
          <a:prstGeom prst="rect">
            <a:avLst/>
          </a:prstGeom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 algn="ctr">
              <a:defRPr sz="4800" b="1">
                <a:solidFill>
                  <a:schemeClr val="accent2">
                    <a:lumMod val="50000"/>
                  </a:schemeClr>
                </a:solidFill>
                <a:latin typeface="Futura Bk BT" pitchFamily="34" charset="0"/>
              </a:defRPr>
            </a:lvl1pPr>
          </a:lstStyle>
          <a:p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Futura Bk B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İsim</a:t>
            </a:r>
            <a:endParaRPr lang="en-US" dirty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Futura Bk BT" pitchFamily="34" charset="0"/>
              </a:defRPr>
            </a:lvl1pPr>
          </a:lstStyle>
          <a:p>
            <a:fld id="{0F2C6A41-F0AE-4D33-B808-3A89FEEA4C0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Futura Bk BT" pitchFamily="34" charset="0"/>
              </a:defRPr>
            </a:lvl1pPr>
          </a:lstStyle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Futura Bk BT" pitchFamily="34" charset="0"/>
              </a:defRPr>
            </a:lvl1pPr>
          </a:lstStyle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750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95536" y="0"/>
            <a:ext cx="7776864" cy="706090"/>
          </a:xfrm>
        </p:spPr>
        <p:txBody>
          <a:bodyPr>
            <a:normAutofit/>
          </a:bodyPr>
          <a:lstStyle>
            <a:lvl1pPr>
              <a:defRPr sz="3600" b="1">
                <a:latin typeface="Futura Bk BT" pitchFamily="34" charset="0"/>
              </a:defRPr>
            </a:lvl1pPr>
          </a:lstStyle>
          <a:p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714400" y="1052736"/>
            <a:ext cx="7715200" cy="5073427"/>
          </a:xfrm>
        </p:spPr>
        <p:txBody>
          <a:bodyPr>
            <a:normAutofit/>
          </a:bodyPr>
          <a:lstStyle>
            <a:lvl1pPr>
              <a:defRPr sz="3200">
                <a:latin typeface="Futura Bk BT" pitchFamily="34" charset="0"/>
              </a:defRPr>
            </a:lvl1pPr>
            <a:lvl2pPr>
              <a:defRPr sz="2800">
                <a:latin typeface="Futura Bk BT" pitchFamily="34" charset="0"/>
              </a:defRPr>
            </a:lvl2pPr>
            <a:lvl3pPr>
              <a:defRPr sz="2400">
                <a:latin typeface="Futura Bk BT" pitchFamily="34" charset="0"/>
              </a:defRPr>
            </a:lvl3pPr>
            <a:lvl4pPr>
              <a:defRPr sz="2000">
                <a:latin typeface="Futura Bk BT" pitchFamily="34" charset="0"/>
              </a:defRPr>
            </a:lvl4pPr>
            <a:lvl5pPr>
              <a:defRPr sz="2000">
                <a:latin typeface="Futura Bk BT" pitchFamily="34" charset="0"/>
              </a:defRPr>
            </a:lvl5pPr>
          </a:lstStyle>
          <a:p>
            <a:pPr lvl="0"/>
            <a:r>
              <a:rPr lang="tr-TR" noProof="0" smtClean="0"/>
              <a:t>Asıl metin stillerini düzenlemek için tıklatın</a:t>
            </a:r>
          </a:p>
          <a:p>
            <a:pPr lvl="1"/>
            <a:r>
              <a:rPr lang="tr-TR" noProof="0" smtClean="0"/>
              <a:t>İkinci düzey</a:t>
            </a:r>
          </a:p>
          <a:p>
            <a:pPr lvl="2"/>
            <a:r>
              <a:rPr lang="tr-TR" noProof="0" smtClean="0"/>
              <a:t>Üçüncü düzey</a:t>
            </a:r>
          </a:p>
          <a:p>
            <a:pPr lvl="3"/>
            <a:r>
              <a:rPr lang="tr-TR" noProof="0" smtClean="0"/>
              <a:t>Dördüncü düzey</a:t>
            </a:r>
          </a:p>
          <a:p>
            <a:pPr lvl="4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Futura Bk BT" pitchFamily="34" charset="0"/>
              </a:defRPr>
            </a:lvl1pPr>
          </a:lstStyle>
          <a:p>
            <a:fld id="{58D7D0BD-E6AA-4D24-928B-37EB160C40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5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67544" y="1052736"/>
            <a:ext cx="4028256" cy="507342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038600" cy="507342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22F00-4A12-418C-AFCA-D3F7096B08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018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67544" y="1124745"/>
            <a:ext cx="4029844" cy="792088"/>
          </a:xfrm>
        </p:spPr>
        <p:txBody>
          <a:bodyPr anchor="t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7544" y="1988840"/>
            <a:ext cx="4029844" cy="41373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124745"/>
            <a:ext cx="4041775" cy="792088"/>
          </a:xfrm>
        </p:spPr>
        <p:txBody>
          <a:bodyPr anchor="t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4041775" cy="41373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1FF7E-6968-4DAF-9155-D734E110C2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106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18 Resim" descr="Arka Fo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16" y="0"/>
            <a:ext cx="9128169" cy="6858000"/>
          </a:xfrm>
          <a:prstGeom prst="rect">
            <a:avLst/>
          </a:prstGeom>
        </p:spPr>
      </p:pic>
      <p:sp>
        <p:nvSpPr>
          <p:cNvPr id="8" name="7 Dikdörtgen"/>
          <p:cNvSpPr/>
          <p:nvPr/>
        </p:nvSpPr>
        <p:spPr bwMode="auto">
          <a:xfrm>
            <a:off x="0" y="0"/>
            <a:ext cx="8146800" cy="720080"/>
          </a:xfrm>
          <a:prstGeom prst="rect">
            <a:avLst/>
          </a:prstGeom>
          <a:gradFill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395536" y="0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noProof="0" dirty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14400" y="1052736"/>
            <a:ext cx="7715200" cy="5073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 smtClean="0"/>
              <a:t>Asıl metin stillerini düzenlemek için tıklatın</a:t>
            </a:r>
          </a:p>
          <a:p>
            <a:pPr lvl="1"/>
            <a:r>
              <a:rPr lang="tr-TR" dirty="0" smtClean="0"/>
              <a:t>İkinci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en-US" dirty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utura Bk BT" pitchFamily="34" charset="0"/>
              </a:defRPr>
            </a:lvl1pPr>
          </a:lstStyle>
          <a:p>
            <a:fld id="{73B67962-9A73-4F4F-9557-0A0CDB563F31}" type="datetime1">
              <a:rPr lang="en-US" smtClean="0"/>
              <a:t>9/26/2018</a:t>
            </a:fld>
            <a:endParaRPr lang="en-US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utura Bk BT" pitchFamily="34" charset="0"/>
              </a:defRPr>
            </a:lvl1pPr>
          </a:lstStyle>
          <a:p>
            <a:r>
              <a:rPr lang="tr-TR" smtClean="0"/>
              <a:t>Bilim ve Toplum Programları Müdürlüğü</a:t>
            </a:r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utura Bk BT" pitchFamily="34" charset="0"/>
              </a:defRPr>
            </a:lvl1pPr>
          </a:lstStyle>
          <a:p>
            <a:fld id="{074B379A-8968-4E49-B7C7-EB6E50A494B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12 Grup"/>
          <p:cNvGrpSpPr>
            <a:grpSpLocks noChangeAspect="1"/>
          </p:cNvGrpSpPr>
          <p:nvPr/>
        </p:nvGrpSpPr>
        <p:grpSpPr>
          <a:xfrm>
            <a:off x="8276400" y="44625"/>
            <a:ext cx="933125" cy="740125"/>
            <a:chOff x="-52904" y="96988"/>
            <a:chExt cx="971600" cy="770642"/>
          </a:xfrm>
        </p:grpSpPr>
        <p:pic>
          <p:nvPicPr>
            <p:cNvPr id="14" name="4 İçerik Yer Tutucusu" descr="TUBITAK%20LOGO[1].bmp"/>
            <p:cNvPicPr preferRelativeResize="0">
              <a:picLocks noChangeAspect="1"/>
            </p:cNvPicPr>
            <p:nvPr userDrawn="1"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7504" y="96988"/>
              <a:ext cx="617244" cy="636398"/>
            </a:xfrm>
            <a:prstGeom prst="rect">
              <a:avLst/>
            </a:prstGeom>
          </p:spPr>
        </p:pic>
        <p:sp>
          <p:nvSpPr>
            <p:cNvPr id="15" name="14 Metin kutusu"/>
            <p:cNvSpPr txBox="1"/>
            <p:nvPr userDrawn="1"/>
          </p:nvSpPr>
          <p:spPr>
            <a:xfrm>
              <a:off x="-52904" y="739443"/>
              <a:ext cx="971600" cy="1281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tr-TR" sz="800" b="1" dirty="0" smtClean="0">
                  <a:latin typeface="Arial" pitchFamily="34" charset="0"/>
                  <a:cs typeface="Arial" pitchFamily="34" charset="0"/>
                </a:rPr>
                <a:t>TÜBİTAK</a:t>
              </a:r>
              <a:endParaRPr lang="en-US" sz="800" b="1" dirty="0">
                <a:latin typeface="Futura Bk BT"/>
                <a:cs typeface="Arial" pitchFamily="34" charset="0"/>
              </a:endParaRPr>
            </a:p>
          </p:txBody>
        </p:sp>
      </p:grpSp>
      <p:sp>
        <p:nvSpPr>
          <p:cNvPr id="23" name="22 Dikdörtgen"/>
          <p:cNvSpPr/>
          <p:nvPr/>
        </p:nvSpPr>
        <p:spPr bwMode="auto">
          <a:xfrm>
            <a:off x="8190000" y="0"/>
            <a:ext cx="36000" cy="720080"/>
          </a:xfrm>
          <a:prstGeom prst="rect">
            <a:avLst/>
          </a:prstGeom>
          <a:gradFill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7" name="16 Dikdörtgen"/>
          <p:cNvSpPr/>
          <p:nvPr/>
        </p:nvSpPr>
        <p:spPr bwMode="auto">
          <a:xfrm>
            <a:off x="8272800" y="0"/>
            <a:ext cx="36000" cy="720080"/>
          </a:xfrm>
          <a:prstGeom prst="rect">
            <a:avLst/>
          </a:prstGeom>
          <a:gradFill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Futura Bk B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Futura Bk B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Futura Bk B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Futura Bk B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Futura Bk B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Futura Bk B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18 Resim" descr="Arka Fo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16" y="0"/>
            <a:ext cx="9128169" cy="6858000"/>
          </a:xfrm>
          <a:prstGeom prst="rect">
            <a:avLst/>
          </a:prstGeom>
        </p:spPr>
      </p:pic>
      <p:sp>
        <p:nvSpPr>
          <p:cNvPr id="8" name="7 Dikdörtgen"/>
          <p:cNvSpPr/>
          <p:nvPr/>
        </p:nvSpPr>
        <p:spPr bwMode="auto">
          <a:xfrm>
            <a:off x="0" y="0"/>
            <a:ext cx="8146800" cy="720080"/>
          </a:xfrm>
          <a:prstGeom prst="rect">
            <a:avLst/>
          </a:prstGeom>
          <a:gradFill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prstClr val="black"/>
              </a:solidFill>
              <a:latin typeface="Times"/>
            </a:endParaRPr>
          </a:p>
        </p:txBody>
      </p:sp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395536" y="0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noProof="0" dirty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14400" y="1052736"/>
            <a:ext cx="7715200" cy="5073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 smtClean="0"/>
              <a:t>Asıl metin stillerini düzenlemek için tıklatın</a:t>
            </a:r>
          </a:p>
          <a:p>
            <a:pPr lvl="1"/>
            <a:r>
              <a:rPr lang="tr-TR" dirty="0" smtClean="0"/>
              <a:t>İkinci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en-US" dirty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utura Bk BT" pitchFamily="34" charset="0"/>
              </a:defRPr>
            </a:lvl1pPr>
          </a:lstStyle>
          <a:p>
            <a:fld id="{73B67962-9A73-4F4F-9557-0A0CDB563F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utura Bk BT" pitchFamily="34" charset="0"/>
              </a:defRPr>
            </a:lvl1pPr>
          </a:lstStyle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utura Bk BT" pitchFamily="34" charset="0"/>
              </a:defRPr>
            </a:lvl1pPr>
          </a:lstStyle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" name="12 Grup"/>
          <p:cNvGrpSpPr>
            <a:grpSpLocks noChangeAspect="1"/>
          </p:cNvGrpSpPr>
          <p:nvPr/>
        </p:nvGrpSpPr>
        <p:grpSpPr>
          <a:xfrm>
            <a:off x="8276400" y="44625"/>
            <a:ext cx="933125" cy="740125"/>
            <a:chOff x="-52904" y="96988"/>
            <a:chExt cx="971600" cy="770642"/>
          </a:xfrm>
        </p:grpSpPr>
        <p:pic>
          <p:nvPicPr>
            <p:cNvPr id="14" name="4 İçerik Yer Tutucusu" descr="TUBITAK%20LOGO[1].bmp"/>
            <p:cNvPicPr preferRelativeResize="0">
              <a:picLocks noChangeAspect="1"/>
            </p:cNvPicPr>
            <p:nvPr userDrawn="1"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7504" y="96988"/>
              <a:ext cx="617244" cy="636398"/>
            </a:xfrm>
            <a:prstGeom prst="rect">
              <a:avLst/>
            </a:prstGeom>
          </p:spPr>
        </p:pic>
        <p:sp>
          <p:nvSpPr>
            <p:cNvPr id="15" name="14 Metin kutusu"/>
            <p:cNvSpPr txBox="1"/>
            <p:nvPr userDrawn="1"/>
          </p:nvSpPr>
          <p:spPr>
            <a:xfrm>
              <a:off x="-52904" y="739443"/>
              <a:ext cx="971600" cy="1281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tr-TR" sz="8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TÜBİTAK</a:t>
              </a:r>
              <a:endParaRPr lang="en-US" sz="800" b="1" dirty="0">
                <a:solidFill>
                  <a:prstClr val="black"/>
                </a:solidFill>
                <a:latin typeface="Futura Bk BT"/>
                <a:cs typeface="Arial" pitchFamily="34" charset="0"/>
              </a:endParaRPr>
            </a:p>
          </p:txBody>
        </p:sp>
      </p:grpSp>
      <p:sp>
        <p:nvSpPr>
          <p:cNvPr id="23" name="22 Dikdörtgen"/>
          <p:cNvSpPr/>
          <p:nvPr/>
        </p:nvSpPr>
        <p:spPr bwMode="auto">
          <a:xfrm>
            <a:off x="8190000" y="0"/>
            <a:ext cx="36000" cy="720080"/>
          </a:xfrm>
          <a:prstGeom prst="rect">
            <a:avLst/>
          </a:prstGeom>
          <a:gradFill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prstClr val="black"/>
              </a:solidFill>
              <a:latin typeface="Times"/>
            </a:endParaRPr>
          </a:p>
        </p:txBody>
      </p:sp>
      <p:sp>
        <p:nvSpPr>
          <p:cNvPr id="17" name="16 Dikdörtgen"/>
          <p:cNvSpPr/>
          <p:nvPr/>
        </p:nvSpPr>
        <p:spPr bwMode="auto">
          <a:xfrm>
            <a:off x="8272800" y="0"/>
            <a:ext cx="36000" cy="720080"/>
          </a:xfrm>
          <a:prstGeom prst="rect">
            <a:avLst/>
          </a:prstGeom>
          <a:gradFill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prstClr val="black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426292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Futura Bk B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Futura Bk B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Futura Bk B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Futura Bk B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Futura Bk B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Futura Bk B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18 Resim" descr="Arka Fo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16" y="0"/>
            <a:ext cx="9128169" cy="6858000"/>
          </a:xfrm>
          <a:prstGeom prst="rect">
            <a:avLst/>
          </a:prstGeom>
        </p:spPr>
      </p:pic>
      <p:sp>
        <p:nvSpPr>
          <p:cNvPr id="8" name="7 Dikdörtgen"/>
          <p:cNvSpPr/>
          <p:nvPr/>
        </p:nvSpPr>
        <p:spPr bwMode="auto">
          <a:xfrm>
            <a:off x="0" y="0"/>
            <a:ext cx="8146800" cy="720080"/>
          </a:xfrm>
          <a:prstGeom prst="rect">
            <a:avLst/>
          </a:prstGeom>
          <a:gradFill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prstClr val="black"/>
              </a:solidFill>
              <a:latin typeface="Times"/>
            </a:endParaRPr>
          </a:p>
        </p:txBody>
      </p:sp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395536" y="0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noProof="0" dirty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14400" y="1052736"/>
            <a:ext cx="7715200" cy="5073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 smtClean="0"/>
              <a:t>Asıl metin stillerini düzenlemek için tıklatın</a:t>
            </a:r>
          </a:p>
          <a:p>
            <a:pPr lvl="1"/>
            <a:r>
              <a:rPr lang="tr-TR" dirty="0" smtClean="0"/>
              <a:t>İkinci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en-US" dirty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utura Bk BT" pitchFamily="34" charset="0"/>
              </a:defRPr>
            </a:lvl1pPr>
          </a:lstStyle>
          <a:p>
            <a:fld id="{73B67962-9A73-4F4F-9557-0A0CDB563F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utura Bk BT" pitchFamily="34" charset="0"/>
              </a:defRPr>
            </a:lvl1pPr>
          </a:lstStyle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utura Bk BT" pitchFamily="34" charset="0"/>
              </a:defRPr>
            </a:lvl1pPr>
          </a:lstStyle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" name="12 Grup"/>
          <p:cNvGrpSpPr>
            <a:grpSpLocks noChangeAspect="1"/>
          </p:cNvGrpSpPr>
          <p:nvPr/>
        </p:nvGrpSpPr>
        <p:grpSpPr>
          <a:xfrm>
            <a:off x="8276400" y="44625"/>
            <a:ext cx="933125" cy="740125"/>
            <a:chOff x="-52904" y="96988"/>
            <a:chExt cx="971600" cy="770642"/>
          </a:xfrm>
        </p:grpSpPr>
        <p:pic>
          <p:nvPicPr>
            <p:cNvPr id="14" name="4 İçerik Yer Tutucusu" descr="TUBITAK%20LOGO[1].bmp"/>
            <p:cNvPicPr preferRelativeResize="0">
              <a:picLocks noChangeAspect="1"/>
            </p:cNvPicPr>
            <p:nvPr userDrawn="1"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7504" y="96988"/>
              <a:ext cx="617244" cy="636398"/>
            </a:xfrm>
            <a:prstGeom prst="rect">
              <a:avLst/>
            </a:prstGeom>
          </p:spPr>
        </p:pic>
        <p:sp>
          <p:nvSpPr>
            <p:cNvPr id="15" name="14 Metin kutusu"/>
            <p:cNvSpPr txBox="1"/>
            <p:nvPr userDrawn="1"/>
          </p:nvSpPr>
          <p:spPr>
            <a:xfrm>
              <a:off x="-52904" y="739443"/>
              <a:ext cx="971600" cy="1281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tr-TR" sz="8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TÜBİTAK</a:t>
              </a:r>
              <a:endParaRPr lang="en-US" sz="800" b="1" dirty="0">
                <a:solidFill>
                  <a:prstClr val="black"/>
                </a:solidFill>
                <a:latin typeface="Futura Bk BT"/>
                <a:cs typeface="Arial" pitchFamily="34" charset="0"/>
              </a:endParaRPr>
            </a:p>
          </p:txBody>
        </p:sp>
      </p:grpSp>
      <p:sp>
        <p:nvSpPr>
          <p:cNvPr id="23" name="22 Dikdörtgen"/>
          <p:cNvSpPr/>
          <p:nvPr/>
        </p:nvSpPr>
        <p:spPr bwMode="auto">
          <a:xfrm>
            <a:off x="8190000" y="0"/>
            <a:ext cx="36000" cy="720080"/>
          </a:xfrm>
          <a:prstGeom prst="rect">
            <a:avLst/>
          </a:prstGeom>
          <a:gradFill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prstClr val="black"/>
              </a:solidFill>
              <a:latin typeface="Times"/>
            </a:endParaRPr>
          </a:p>
        </p:txBody>
      </p:sp>
      <p:sp>
        <p:nvSpPr>
          <p:cNvPr id="17" name="16 Dikdörtgen"/>
          <p:cNvSpPr/>
          <p:nvPr/>
        </p:nvSpPr>
        <p:spPr bwMode="auto">
          <a:xfrm>
            <a:off x="8272800" y="0"/>
            <a:ext cx="36000" cy="720080"/>
          </a:xfrm>
          <a:prstGeom prst="rect">
            <a:avLst/>
          </a:prstGeom>
          <a:gradFill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prstClr val="black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17733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Futura Bk B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Futura Bk B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Futura Bk B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Futura Bk B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Futura Bk B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Futura Bk B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18 Resim" descr="Arka Fo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16" y="0"/>
            <a:ext cx="9128169" cy="6858000"/>
          </a:xfrm>
          <a:prstGeom prst="rect">
            <a:avLst/>
          </a:prstGeom>
        </p:spPr>
      </p:pic>
      <p:sp>
        <p:nvSpPr>
          <p:cNvPr id="8" name="7 Dikdörtgen"/>
          <p:cNvSpPr/>
          <p:nvPr/>
        </p:nvSpPr>
        <p:spPr bwMode="auto">
          <a:xfrm>
            <a:off x="0" y="0"/>
            <a:ext cx="8146800" cy="720080"/>
          </a:xfrm>
          <a:prstGeom prst="rect">
            <a:avLst/>
          </a:prstGeom>
          <a:gradFill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395536" y="0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noProof="0" dirty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14401" y="1052738"/>
            <a:ext cx="7715200" cy="5073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 smtClean="0"/>
              <a:t>Asıl metin stillerini düzenlemek için tıklatın</a:t>
            </a:r>
          </a:p>
          <a:p>
            <a:pPr lvl="1"/>
            <a:r>
              <a:rPr lang="tr-TR" dirty="0" smtClean="0"/>
              <a:t>İkinci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en-US" dirty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Futura Bk BT" pitchFamily="34" charset="0"/>
              </a:defRPr>
            </a:lvl1pPr>
          </a:lstStyle>
          <a:p>
            <a:pPr defTabSz="685800"/>
            <a:fld id="{73B67962-9A73-4F4F-9557-0A0CDB563F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Futura Bk BT" pitchFamily="34" charset="0"/>
              </a:defRPr>
            </a:lvl1pPr>
          </a:lstStyle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Futura Bk BT" pitchFamily="34" charset="0"/>
              </a:defRPr>
            </a:lvl1pPr>
          </a:lstStyle>
          <a:p>
            <a:pPr defTabSz="685800"/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" name="12 Grup"/>
          <p:cNvGrpSpPr>
            <a:grpSpLocks noChangeAspect="1"/>
          </p:cNvGrpSpPr>
          <p:nvPr/>
        </p:nvGrpSpPr>
        <p:grpSpPr>
          <a:xfrm>
            <a:off x="8276401" y="44627"/>
            <a:ext cx="933125" cy="709347"/>
            <a:chOff x="-52904" y="96988"/>
            <a:chExt cx="971600" cy="738595"/>
          </a:xfrm>
        </p:grpSpPr>
        <p:pic>
          <p:nvPicPr>
            <p:cNvPr id="14" name="4 İçerik Yer Tutucusu" descr="TUBITAK%20LOGO[1].bmp"/>
            <p:cNvPicPr preferRelativeResize="0">
              <a:picLocks noChangeAspect="1"/>
            </p:cNvPicPr>
            <p:nvPr userDrawn="1"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7504" y="96988"/>
              <a:ext cx="617244" cy="636398"/>
            </a:xfrm>
            <a:prstGeom prst="rect">
              <a:avLst/>
            </a:prstGeom>
          </p:spPr>
        </p:pic>
        <p:sp>
          <p:nvSpPr>
            <p:cNvPr id="15" name="14 Metin kutusu"/>
            <p:cNvSpPr txBox="1"/>
            <p:nvPr userDrawn="1"/>
          </p:nvSpPr>
          <p:spPr>
            <a:xfrm>
              <a:off x="-52904" y="739443"/>
              <a:ext cx="971600" cy="961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TÜBİTAK</a:t>
              </a:r>
              <a:endPara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Bk BT"/>
                <a:ea typeface="+mn-ea"/>
                <a:cs typeface="Arial" pitchFamily="34" charset="0"/>
              </a:endParaRPr>
            </a:p>
          </p:txBody>
        </p:sp>
      </p:grpSp>
      <p:sp>
        <p:nvSpPr>
          <p:cNvPr id="23" name="22 Dikdörtgen"/>
          <p:cNvSpPr/>
          <p:nvPr/>
        </p:nvSpPr>
        <p:spPr bwMode="auto">
          <a:xfrm>
            <a:off x="8190000" y="0"/>
            <a:ext cx="36000" cy="720080"/>
          </a:xfrm>
          <a:prstGeom prst="rect">
            <a:avLst/>
          </a:prstGeom>
          <a:gradFill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17" name="16 Dikdörtgen"/>
          <p:cNvSpPr/>
          <p:nvPr/>
        </p:nvSpPr>
        <p:spPr bwMode="auto">
          <a:xfrm>
            <a:off x="8272800" y="0"/>
            <a:ext cx="36000" cy="720080"/>
          </a:xfrm>
          <a:prstGeom prst="rect">
            <a:avLst/>
          </a:prstGeom>
          <a:gradFill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2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85800" rtl="0" eaLnBrk="1" latinLnBrk="0" hangingPunct="1">
        <a:spcBef>
          <a:spcPct val="0"/>
        </a:spcBef>
        <a:buNone/>
        <a:defRPr sz="2700" b="1" kern="1200">
          <a:solidFill>
            <a:schemeClr val="bg1"/>
          </a:solidFill>
          <a:latin typeface="Futura Bk BT" pitchFamily="34" charset="0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Futura Bk BT" pitchFamily="34" charset="0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Futura Bk BT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Futura Bk BT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Futura Bk BT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Futura Bk BT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18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23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5" Type="http://schemas.openxmlformats.org/officeDocument/2006/relationships/image" Target="../media/image25.jpeg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4.xml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12" Type="http://schemas.microsoft.com/office/2007/relationships/diagramDrawing" Target="../diagrams/drawing2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11" Type="http://schemas.openxmlformats.org/officeDocument/2006/relationships/diagramColors" Target="../diagrams/colors24.xml"/><Relationship Id="rId5" Type="http://schemas.openxmlformats.org/officeDocument/2006/relationships/diagramQuickStyle" Target="../diagrams/quickStyle23.xml"/><Relationship Id="rId10" Type="http://schemas.openxmlformats.org/officeDocument/2006/relationships/diagramQuickStyle" Target="../diagrams/quickStyle24.xml"/><Relationship Id="rId4" Type="http://schemas.openxmlformats.org/officeDocument/2006/relationships/diagramLayout" Target="../diagrams/layout23.xml"/><Relationship Id="rId9" Type="http://schemas.openxmlformats.org/officeDocument/2006/relationships/diagramLayout" Target="../diagrams/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4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ubitak.gov.tr/sites/default/files/303/2017-2018_4004_cagri_metni_16102017_f.pdf" TargetMode="External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hyperlink" Target="TBTK_EC_18_0138_cagri_metinleri_brosur_A4_250518_4004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TBTK_EC_18_0138_cagri_metinleri_brosur_A4_250518_4007.pdf" TargetMode="External"/><Relationship Id="rId5" Type="http://schemas.openxmlformats.org/officeDocument/2006/relationships/image" Target="../media/image64.png"/><Relationship Id="rId4" Type="http://schemas.openxmlformats.org/officeDocument/2006/relationships/hyperlink" Target="TBTK_EC_18_0138_cagri_metinleri_brosur_A4_250518_4005.pdf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bitak.gov.tr/4004%20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://www.tubitak.gov.tr/4007%20/" TargetMode="External"/><Relationship Id="rId4" Type="http://schemas.openxmlformats.org/officeDocument/2006/relationships/hyperlink" Target="http://www.tubitak.gov.tr/4005%20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7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 Düz Bağlayıcı"/>
          <p:cNvCxnSpPr/>
          <p:nvPr/>
        </p:nvCxnSpPr>
        <p:spPr>
          <a:xfrm rot="5400000">
            <a:off x="-526368" y="526368"/>
            <a:ext cx="10527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Başlık"/>
          <p:cNvSpPr>
            <a:spLocks noGrp="1"/>
          </p:cNvSpPr>
          <p:nvPr>
            <p:ph type="ctrTitle"/>
          </p:nvPr>
        </p:nvSpPr>
        <p:spPr>
          <a:xfrm>
            <a:off x="899592" y="2607047"/>
            <a:ext cx="7558608" cy="206666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0" hangingPunct="0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r-TR" sz="3400" kern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Arial Unicode MS"/>
                <a:cs typeface="Arial Unicode MS"/>
              </a:rPr>
              <a:t>Bilim ve </a:t>
            </a:r>
            <a:r>
              <a:rPr lang="tr-TR" sz="34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Arial Unicode MS"/>
                <a:cs typeface="Arial Unicode MS"/>
              </a:rPr>
              <a:t>Toplum Programları Tanıtımı</a:t>
            </a:r>
            <a:br>
              <a:rPr lang="tr-TR" sz="34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Arial Unicode MS"/>
                <a:cs typeface="Arial Unicode MS"/>
              </a:rPr>
            </a:br>
            <a:r>
              <a:rPr lang="tr-TR" sz="3400" kern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Arial Unicode MS"/>
                <a:cs typeface="Arial Unicode MS"/>
              </a:rPr>
              <a:t>Prof.Dr</a:t>
            </a:r>
            <a:r>
              <a:rPr lang="tr-TR" sz="34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Arial Unicode MS"/>
                <a:cs typeface="Arial Unicode MS"/>
              </a:rPr>
              <a:t>. İsmail ÇAKIR</a:t>
            </a:r>
            <a:br>
              <a:rPr lang="tr-TR" sz="34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Arial Unicode MS"/>
                <a:cs typeface="Arial Unicode MS"/>
              </a:rPr>
            </a:br>
            <a:r>
              <a:rPr lang="tr-TR" sz="34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Arial Unicode MS"/>
                <a:cs typeface="Arial Unicode MS"/>
              </a:rPr>
              <a:t>DDK Üyesi</a:t>
            </a:r>
            <a:endParaRPr lang="tr-TR" sz="3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9872" y="332656"/>
            <a:ext cx="2022499" cy="18725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987824" y="6020707"/>
            <a:ext cx="295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i="1" dirty="0" smtClean="0">
                <a:latin typeface="+mj-lt"/>
              </a:rPr>
              <a:t>2018</a:t>
            </a:r>
          </a:p>
        </p:txBody>
      </p:sp>
      <p:sp>
        <p:nvSpPr>
          <p:cNvPr id="2" name="Metin kutusu 1"/>
          <p:cNvSpPr txBox="1"/>
          <p:nvPr/>
        </p:nvSpPr>
        <p:spPr>
          <a:xfrm>
            <a:off x="2810941" y="5012265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b="1" dirty="0">
              <a:latin typeface="Futura Lt BT" pitchFamily="34" charset="0"/>
            </a:endParaRPr>
          </a:p>
        </p:txBody>
      </p:sp>
      <p:sp>
        <p:nvSpPr>
          <p:cNvPr id="10" name="Dikdörtgen 1"/>
          <p:cNvSpPr/>
          <p:nvPr/>
        </p:nvSpPr>
        <p:spPr>
          <a:xfrm>
            <a:off x="1691680" y="5312821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000" b="1" dirty="0" smtClean="0">
                <a:latin typeface="Calibri" pitchFamily="34" charset="0"/>
                <a:cs typeface="Calibri" pitchFamily="34" charset="0"/>
              </a:rPr>
              <a:t>Bilim ve Toplum Daire Başkanlığı</a:t>
            </a:r>
          </a:p>
          <a:p>
            <a:pPr algn="ctr"/>
            <a:r>
              <a:rPr lang="tr-TR" sz="2000" b="1" dirty="0" smtClean="0">
                <a:latin typeface="Calibri" pitchFamily="34" charset="0"/>
                <a:cs typeface="Calibri" pitchFamily="34" charset="0"/>
              </a:rPr>
              <a:t>Bilim ve Toplum Programları </a:t>
            </a:r>
            <a:r>
              <a:rPr lang="tr-TR" sz="2000" b="1" dirty="0">
                <a:latin typeface="Calibri" pitchFamily="34" charset="0"/>
                <a:cs typeface="Calibri" pitchFamily="34" charset="0"/>
              </a:rPr>
              <a:t>Müdürlüğü</a:t>
            </a:r>
          </a:p>
        </p:txBody>
      </p:sp>
    </p:spTree>
    <p:extLst>
      <p:ext uri="{BB962C8B-B14F-4D97-AF65-F5344CB8AC3E}">
        <p14:creationId xmlns:p14="http://schemas.microsoft.com/office/powerpoint/2010/main" val="27103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/42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428462" y="980728"/>
            <a:ext cx="803197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 smtClean="0">
                <a:latin typeface="+mj-lt"/>
              </a:rPr>
              <a:t>Proje Etkinlikleri Aşağıdaki Yöntemlerin </a:t>
            </a:r>
          </a:p>
          <a:p>
            <a:pPr algn="ctr"/>
            <a:r>
              <a:rPr lang="tr-TR" sz="2800" b="1" u="sng" dirty="0" smtClean="0">
                <a:latin typeface="+mj-lt"/>
              </a:rPr>
              <a:t>En Az Birini İçermelidir</a:t>
            </a:r>
            <a:endParaRPr lang="tr-TR" sz="2800" b="1" dirty="0">
              <a:latin typeface="+mj-lt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noProof="0" smtClean="0"/>
              <a:t>Bilim ve Toplum Programları Müdürlüğü</a:t>
            </a:r>
            <a:endParaRPr lang="tr-TR" noProof="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5536" y="28575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3100" dirty="0" smtClean="0"/>
              <a:t>4004- Doğa Eğitimi ve Bilim Okulları</a:t>
            </a:r>
            <a:endParaRPr lang="en-US" sz="31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428462" y="2091620"/>
            <a:ext cx="8031970" cy="4154984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numCol="1" spcCol="180000">
            <a:spAutoFit/>
          </a:bodyPr>
          <a:lstStyle/>
          <a:p>
            <a:pPr marL="361950" lvl="0" indent="-361950">
              <a:buFont typeface="Wingdings" panose="05000000000000000000" pitchFamily="2" charset="2"/>
              <a:buChar char="ü"/>
            </a:pPr>
            <a:r>
              <a:rPr lang="tr-TR" sz="2400" dirty="0" smtClean="0"/>
              <a:t>Gözlem</a:t>
            </a:r>
          </a:p>
          <a:p>
            <a:pPr marL="361950" lvl="0" indent="-361950">
              <a:buFont typeface="Wingdings" panose="05000000000000000000" pitchFamily="2" charset="2"/>
              <a:buChar char="ü"/>
            </a:pPr>
            <a:r>
              <a:rPr lang="tr-TR" sz="2400" dirty="0" smtClean="0"/>
              <a:t>Atölye çalışmaları</a:t>
            </a:r>
          </a:p>
          <a:p>
            <a:pPr marL="361950" lvl="0" indent="-361950">
              <a:buFont typeface="Wingdings" panose="05000000000000000000" pitchFamily="2" charset="2"/>
              <a:buChar char="ü"/>
            </a:pPr>
            <a:r>
              <a:rPr lang="tr-TR" sz="2400" dirty="0" smtClean="0"/>
              <a:t>Saha çalışmaları</a:t>
            </a:r>
          </a:p>
          <a:p>
            <a:pPr marL="361950" lvl="0" indent="-361950">
              <a:buFont typeface="Wingdings" panose="05000000000000000000" pitchFamily="2" charset="2"/>
              <a:buChar char="ü"/>
            </a:pPr>
            <a:r>
              <a:rPr lang="tr-TR" sz="2400" dirty="0" smtClean="0"/>
              <a:t>İçeriği oyunlarla aktaran etkinlikler</a:t>
            </a:r>
          </a:p>
          <a:p>
            <a:pPr marL="361950" lvl="0" indent="-361950">
              <a:buFont typeface="Wingdings" panose="05000000000000000000" pitchFamily="2" charset="2"/>
              <a:buChar char="ü"/>
            </a:pPr>
            <a:r>
              <a:rPr lang="tr-TR" sz="2400" dirty="0" smtClean="0"/>
              <a:t>İçeriği sanatsal faaliyetlerle aktaran etkinlikler </a:t>
            </a:r>
          </a:p>
          <a:p>
            <a:pPr marL="361950" lvl="0" indent="-361950">
              <a:buFont typeface="Wingdings" panose="05000000000000000000" pitchFamily="2" charset="2"/>
              <a:buChar char="ü"/>
            </a:pPr>
            <a:r>
              <a:rPr lang="tr-TR" sz="2400" dirty="0" smtClean="0"/>
              <a:t>Drama </a:t>
            </a:r>
          </a:p>
          <a:p>
            <a:pPr marL="361950" lvl="0" indent="-361950">
              <a:buFont typeface="Wingdings" panose="05000000000000000000" pitchFamily="2" charset="2"/>
              <a:buChar char="ü"/>
            </a:pPr>
            <a:r>
              <a:rPr lang="tr-TR" sz="2400" dirty="0" smtClean="0"/>
              <a:t>Ölçme ve değerlendirme etkinlikleri </a:t>
            </a:r>
          </a:p>
          <a:p>
            <a:pPr marL="361950" lvl="0" indent="-361950">
              <a:buFont typeface="Wingdings" panose="05000000000000000000" pitchFamily="2" charset="2"/>
              <a:buChar char="ü"/>
            </a:pPr>
            <a:r>
              <a:rPr lang="tr-TR" sz="2400" dirty="0" smtClean="0"/>
              <a:t>Grup çalışmaları</a:t>
            </a:r>
          </a:p>
          <a:p>
            <a:pPr marL="361950" lvl="0" indent="-361950">
              <a:buFont typeface="Wingdings" panose="05000000000000000000" pitchFamily="2" charset="2"/>
              <a:buChar char="ü"/>
            </a:pPr>
            <a:r>
              <a:rPr lang="tr-TR" sz="2400" dirty="0" smtClean="0"/>
              <a:t>Spor etkinlikleri</a:t>
            </a:r>
          </a:p>
          <a:p>
            <a:pPr marL="361950" lvl="0" indent="-361950">
              <a:buFont typeface="Wingdings" panose="05000000000000000000" pitchFamily="2" charset="2"/>
              <a:buChar char="ü"/>
            </a:pPr>
            <a:r>
              <a:rPr lang="tr-TR" sz="2400" dirty="0" smtClean="0"/>
              <a:t>Online etkileşimler ve uygulamalar </a:t>
            </a:r>
          </a:p>
          <a:p>
            <a:pPr marL="361950" lvl="0" indent="-361950">
              <a:buFont typeface="Wingdings" panose="05000000000000000000" pitchFamily="2" charset="2"/>
              <a:buChar char="ü"/>
            </a:pPr>
            <a:r>
              <a:rPr lang="tr-TR" sz="2400" dirty="0" smtClean="0"/>
              <a:t>Deneysel çalışmalar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47825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/42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395536" y="965919"/>
            <a:ext cx="777686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tr-TR" sz="3200" b="1" dirty="0"/>
              <a:t>Desteklenmeyecek Etkinlik Türleri</a:t>
            </a:r>
            <a:endParaRPr lang="tr-TR" sz="3200" dirty="0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noProof="0" smtClean="0"/>
              <a:t>Bilim ve Toplum Programları Müdürlüğü</a:t>
            </a:r>
            <a:endParaRPr lang="tr-TR" noProof="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5536" y="28575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3100" dirty="0" smtClean="0"/>
              <a:t>4004- Doğa Eğitimi ve Bilim Okulları</a:t>
            </a:r>
            <a:endParaRPr lang="en-US" sz="3100" dirty="0" smtClean="0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395536" y="1628800"/>
            <a:ext cx="7776864" cy="4676512"/>
          </a:xfrm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 algn="just">
              <a:buFont typeface="Wingdings" panose="05000000000000000000" pitchFamily="2" charset="2"/>
              <a:buChar char="ü"/>
            </a:pPr>
            <a:r>
              <a:rPr lang="tr-TR" sz="2600" u="sng" dirty="0">
                <a:latin typeface="+mj-lt"/>
              </a:rPr>
              <a:t>Hizmet içi ve hizmet öncesi eğitim programları</a:t>
            </a:r>
            <a:r>
              <a:rPr lang="tr-TR" sz="2600" dirty="0">
                <a:latin typeface="+mj-lt"/>
              </a:rPr>
              <a:t>nda bulunan herhangi bir faaliyetin (seminer, konferans, laboratuvar çalışması vb.) tekrarı, uygulaması, saha çalışması, pekiştirilmesi vb. tür </a:t>
            </a:r>
            <a:r>
              <a:rPr lang="tr-TR" sz="2600" dirty="0" smtClean="0">
                <a:latin typeface="+mj-lt"/>
              </a:rPr>
              <a:t>etkinlikler</a:t>
            </a:r>
            <a:endParaRPr lang="tr-TR" sz="2600" dirty="0">
              <a:latin typeface="+mj-lt"/>
            </a:endParaRP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tr-TR" sz="2600" u="sng" dirty="0">
                <a:latin typeface="+mj-lt"/>
              </a:rPr>
              <a:t>Sadece teorik anlatım</a:t>
            </a:r>
            <a:r>
              <a:rPr lang="tr-TR" sz="2600" dirty="0">
                <a:latin typeface="+mj-lt"/>
              </a:rPr>
              <a:t>lara dayalı sunu ve </a:t>
            </a:r>
            <a:r>
              <a:rPr lang="tr-TR" sz="2600" dirty="0" smtClean="0">
                <a:latin typeface="+mj-lt"/>
              </a:rPr>
              <a:t>seminerler</a:t>
            </a:r>
            <a:endParaRPr lang="tr-TR" sz="2600" dirty="0">
              <a:latin typeface="+mj-lt"/>
            </a:endParaRP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tr-TR" sz="2600" u="sng" dirty="0">
                <a:latin typeface="+mj-lt"/>
              </a:rPr>
              <a:t>Sadece bilinçlendirme</a:t>
            </a:r>
            <a:r>
              <a:rPr lang="tr-TR" sz="2600" dirty="0">
                <a:latin typeface="+mj-lt"/>
              </a:rPr>
              <a:t>ye yönelik kampanya türü </a:t>
            </a:r>
            <a:r>
              <a:rPr lang="tr-TR" sz="2600" dirty="0" smtClean="0">
                <a:latin typeface="+mj-lt"/>
              </a:rPr>
              <a:t>faaliyetler</a:t>
            </a:r>
            <a:endParaRPr lang="tr-TR" sz="2600" dirty="0">
              <a:latin typeface="+mj-lt"/>
            </a:endParaRP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tr-TR" sz="2600" dirty="0">
                <a:latin typeface="+mj-lt"/>
              </a:rPr>
              <a:t>Belirli bir </a:t>
            </a:r>
            <a:r>
              <a:rPr lang="tr-TR" sz="2600" u="sng" dirty="0">
                <a:latin typeface="+mj-lt"/>
              </a:rPr>
              <a:t>yarışmaya veya sınava hazırlı</a:t>
            </a:r>
            <a:r>
              <a:rPr lang="tr-TR" sz="2600" dirty="0">
                <a:latin typeface="+mj-lt"/>
              </a:rPr>
              <a:t>k amaçlı olduğu izlenimi veren </a:t>
            </a:r>
            <a:r>
              <a:rPr lang="tr-TR" sz="2600" dirty="0" smtClean="0">
                <a:latin typeface="+mj-lt"/>
              </a:rPr>
              <a:t>etkinlikler</a:t>
            </a:r>
            <a:endParaRPr lang="tr-TR" sz="2600" dirty="0">
              <a:latin typeface="+mj-lt"/>
            </a:endParaRP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tr-TR" sz="2600" u="sng" dirty="0">
                <a:latin typeface="+mj-lt"/>
              </a:rPr>
              <a:t>Bilim </a:t>
            </a:r>
            <a:r>
              <a:rPr lang="tr-TR" sz="2600" u="sng" dirty="0" smtClean="0">
                <a:latin typeface="+mj-lt"/>
              </a:rPr>
              <a:t>şenlikleri</a:t>
            </a:r>
            <a:endParaRPr lang="tr-TR" sz="2600" u="sng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894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4800" b="1" dirty="0" smtClean="0">
                <a:latin typeface="Garamond" panose="02020404030301010803" pitchFamily="18" charset="0"/>
              </a:rPr>
              <a:t>4005</a:t>
            </a:r>
          </a:p>
          <a:p>
            <a:pPr marL="0" indent="0" algn="ctr">
              <a:buNone/>
            </a:pPr>
            <a:r>
              <a:rPr lang="tr-TR" sz="4800" b="1" dirty="0" smtClean="0">
                <a:latin typeface="Garamond" panose="02020404030301010803" pitchFamily="18" charset="0"/>
              </a:rPr>
              <a:t>	YENİLİKÇİ EĞİTİM 		  UYGULAMALARI </a:t>
            </a:r>
            <a:r>
              <a:rPr lang="tr-TR" sz="4800" b="1" dirty="0" smtClean="0">
                <a:solidFill>
                  <a:prstClr val="white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tr-TR" b="1" dirty="0">
                <a:solidFill>
                  <a:prstClr val="white"/>
                </a:solidFill>
                <a:latin typeface="Garamond" panose="02020404030301010803" pitchFamily="18" charset="0"/>
                <a:ea typeface="+mj-ea"/>
                <a:cs typeface="+mj-cs"/>
              </a:rPr>
              <a:t>Bilim ve Toplum Yenilikçi Eğitim Uygulamaları</a:t>
            </a:r>
            <a:r>
              <a:rPr lang="tr-TR" b="1" dirty="0">
                <a:solidFill>
                  <a:prstClr val="white"/>
                </a:solidFill>
                <a:ea typeface="+mj-ea"/>
                <a:cs typeface="+mj-cs"/>
              </a:rPr>
              <a:t/>
            </a:r>
            <a:br>
              <a:rPr lang="tr-TR" b="1" dirty="0">
                <a:solidFill>
                  <a:prstClr val="white"/>
                </a:solidFill>
                <a:ea typeface="+mj-ea"/>
                <a:cs typeface="+mj-cs"/>
              </a:rPr>
            </a:br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10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23528" y="-27384"/>
            <a:ext cx="7776864" cy="836712"/>
          </a:xfrm>
        </p:spPr>
        <p:txBody>
          <a:bodyPr>
            <a:normAutofit/>
          </a:bodyPr>
          <a:lstStyle/>
          <a:p>
            <a:r>
              <a:rPr lang="tr-TR" sz="3000" dirty="0" smtClean="0"/>
              <a:t>4005- Yenilikçi Eğitim Uygulamaları</a:t>
            </a:r>
            <a:endParaRPr lang="tr-TR" sz="3000" dirty="0"/>
          </a:p>
        </p:txBody>
      </p:sp>
      <p:graphicFrame>
        <p:nvGraphicFramePr>
          <p:cNvPr id="8" name="İçerik Yer Tutucusu 7"/>
          <p:cNvGraphicFramePr>
            <a:graphicFrameLocks noGrp="1"/>
          </p:cNvGraphicFramePr>
          <p:nvPr>
            <p:ph idx="1"/>
            <p:extLst/>
          </p:nvPr>
        </p:nvGraphicFramePr>
        <p:xfrm>
          <a:off x="179512" y="836712"/>
          <a:ext cx="3888432" cy="3487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/23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031533941"/>
              </p:ext>
            </p:extLst>
          </p:nvPr>
        </p:nvGraphicFramePr>
        <p:xfrm>
          <a:off x="4166238" y="892704"/>
          <a:ext cx="4438210" cy="304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3" descr="\\bsk-depo\Bilim-ToplumDB\PROJE_DESTEK\z_Fotolar\4005_2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77"/>
          <a:stretch/>
        </p:blipFill>
        <p:spPr bwMode="auto">
          <a:xfrm>
            <a:off x="1187624" y="4581128"/>
            <a:ext cx="3024336" cy="190495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2" name="Picture 2" descr="\\bsk-depo\Bilim-ToplumDB\PROJE_DESTEK\z_Fotolar\4005-2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3" r="9307"/>
          <a:stretch/>
        </p:blipFill>
        <p:spPr bwMode="auto">
          <a:xfrm>
            <a:off x="4572000" y="4547849"/>
            <a:ext cx="3024336" cy="189744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0" name="TextBox 9"/>
          <p:cNvSpPr txBox="1"/>
          <p:nvPr/>
        </p:nvSpPr>
        <p:spPr>
          <a:xfrm>
            <a:off x="107504" y="4139788"/>
            <a:ext cx="460851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prstClr val="black"/>
                </a:solidFill>
              </a:rPr>
              <a:t>Başvuru: </a:t>
            </a:r>
            <a:r>
              <a:rPr lang="tr-TR" u="sng" dirty="0">
                <a:solidFill>
                  <a:prstClr val="black"/>
                </a:solidFill>
              </a:rPr>
              <a:t>http://bilimtoplum-pbs.tubitak.gov.tr/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60032" y="4139788"/>
            <a:ext cx="40684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prstClr val="black"/>
                </a:solidFill>
              </a:rPr>
              <a:t>Ayrıntılı bilgi: </a:t>
            </a:r>
            <a:r>
              <a:rPr lang="tr-TR" u="sng" dirty="0" smtClean="0">
                <a:solidFill>
                  <a:prstClr val="black"/>
                </a:solidFill>
              </a:rPr>
              <a:t>www.tubitak.gov.tr/4005</a:t>
            </a:r>
            <a:endParaRPr lang="tr-TR" u="sn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4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Grafik 6"/>
          <p:cNvGraphicFramePr/>
          <p:nvPr>
            <p:extLst/>
          </p:nvPr>
        </p:nvGraphicFramePr>
        <p:xfrm>
          <a:off x="467544" y="1196752"/>
          <a:ext cx="8208912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/23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Başlık 1"/>
          <p:cNvSpPr>
            <a:spLocks noGrp="1"/>
          </p:cNvSpPr>
          <p:nvPr>
            <p:ph type="title"/>
          </p:nvPr>
        </p:nvSpPr>
        <p:spPr>
          <a:xfrm>
            <a:off x="323528" y="-27384"/>
            <a:ext cx="7776864" cy="836712"/>
          </a:xfrm>
        </p:spPr>
        <p:txBody>
          <a:bodyPr>
            <a:normAutofit/>
          </a:bodyPr>
          <a:lstStyle/>
          <a:p>
            <a:r>
              <a:rPr lang="tr-TR" sz="3000" dirty="0" smtClean="0"/>
              <a:t>4005- Yenilikçi Eğitim Uygulamaları</a:t>
            </a:r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61160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YENİLİKÇİ YAKLAŞIM</a:t>
            </a:r>
            <a:endParaRPr lang="tr-TR" dirty="0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/40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07504" y="908720"/>
            <a:ext cx="9145016" cy="53860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tr-TR" sz="40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Eğitimde karşılaşılan </a:t>
            </a:r>
            <a:r>
              <a:rPr lang="tr-TR" sz="4000" dirty="0">
                <a:solidFill>
                  <a:prstClr val="black"/>
                </a:solidFill>
                <a:latin typeface="Garamond" panose="02020404030301010803" pitchFamily="18" charset="0"/>
              </a:rPr>
              <a:t>problemlerin çözümüne yönelik </a:t>
            </a:r>
            <a:r>
              <a:rPr lang="tr-TR" sz="4000" b="1" dirty="0">
                <a:solidFill>
                  <a:srgbClr val="FF0000"/>
                </a:solidFill>
                <a:latin typeface="Garamond" panose="02020404030301010803" pitchFamily="18" charset="0"/>
              </a:rPr>
              <a:t>ulusal veya uluslararası güncel, yeni yaklaşım, strateji, yöntem ve tekniklerdir</a:t>
            </a:r>
            <a:r>
              <a:rPr lang="tr-TR" sz="40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.</a:t>
            </a:r>
            <a:r>
              <a:rPr lang="tr-TR" sz="4000" b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 </a:t>
            </a:r>
            <a:r>
              <a:rPr lang="tr-TR" sz="32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(Çağrı Metni)</a:t>
            </a:r>
          </a:p>
          <a:p>
            <a:pPr algn="just"/>
            <a:endParaRPr lang="tr-TR" sz="3200" b="1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algn="just"/>
            <a:r>
              <a:rPr lang="tr-TR" sz="4000" dirty="0">
                <a:solidFill>
                  <a:prstClr val="black"/>
                </a:solidFill>
                <a:latin typeface="Garamond" panose="02020404030301010803" pitchFamily="18" charset="0"/>
              </a:rPr>
              <a:t>Öğrenmeyi </a:t>
            </a:r>
            <a:r>
              <a:rPr lang="tr-TR" sz="40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kolaylaştıran  </a:t>
            </a:r>
            <a:r>
              <a:rPr lang="tr-TR" sz="4000" dirty="0">
                <a:solidFill>
                  <a:prstClr val="black"/>
                </a:solidFill>
                <a:latin typeface="Garamond" panose="02020404030301010803" pitchFamily="18" charset="0"/>
              </a:rPr>
              <a:t>herhangi bir teknik, </a:t>
            </a:r>
            <a:r>
              <a:rPr lang="tr-TR" sz="40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strateji veya aracın yeni  ve farklı </a:t>
            </a:r>
            <a:r>
              <a:rPr lang="tr-TR" sz="40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bir </a:t>
            </a:r>
            <a:r>
              <a:rPr lang="tr-TR" sz="4000" dirty="0">
                <a:solidFill>
                  <a:prstClr val="black"/>
                </a:solidFill>
                <a:latin typeface="Garamond" panose="02020404030301010803" pitchFamily="18" charset="0"/>
              </a:rPr>
              <a:t>şekilde kullanılmasıdır</a:t>
            </a:r>
            <a:r>
              <a:rPr lang="tr-TR" sz="40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. </a:t>
            </a:r>
            <a:r>
              <a:rPr lang="tr-TR" sz="32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(Genel Tanım)</a:t>
            </a:r>
            <a:endParaRPr lang="tr-TR" sz="3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endParaRPr lang="tr-TR" sz="3200" b="1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7437" y="5085184"/>
            <a:ext cx="1909925" cy="278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8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323528" y="1045714"/>
          <a:ext cx="4824536" cy="4975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/23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3" descr="\\192.168.2.198\Bilim-ToplumDB\PROJE_DESTEK\toplu bilgiler\örnek fotolar\400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123" y="1124744"/>
            <a:ext cx="3600400" cy="239175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50" name="Picture 2" descr="\\bsk-depo\Bilim-ToplumDB\PROJE_DESTEK\z_Fotolar\WEB FOTO Proje Destek\Bilim ve Toplum Proje Destek Foto\Amasya Doğa Eğitimi\IMG_486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047" r="11" b="1138"/>
          <a:stretch/>
        </p:blipFill>
        <p:spPr bwMode="auto">
          <a:xfrm>
            <a:off x="5174124" y="3593755"/>
            <a:ext cx="3600400" cy="22835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aşlık 1"/>
          <p:cNvSpPr>
            <a:spLocks noGrp="1"/>
          </p:cNvSpPr>
          <p:nvPr>
            <p:ph type="title"/>
          </p:nvPr>
        </p:nvSpPr>
        <p:spPr>
          <a:xfrm>
            <a:off x="323528" y="-27384"/>
            <a:ext cx="7776864" cy="836712"/>
          </a:xfrm>
        </p:spPr>
        <p:txBody>
          <a:bodyPr>
            <a:normAutofit/>
          </a:bodyPr>
          <a:lstStyle/>
          <a:p>
            <a:r>
              <a:rPr lang="tr-TR" sz="3000" dirty="0" smtClean="0"/>
              <a:t>4005- Yenilikçi Eğitim Uygulamaları</a:t>
            </a:r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137602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noProof="0" smtClean="0"/>
              <a:t>Bilim ve Toplum Programları Müdürlüğü</a:t>
            </a:r>
            <a:endParaRPr lang="tr-TR" noProof="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/>
              <a:pPr/>
              <a:t>17</a:t>
            </a:fld>
            <a:r>
              <a:rPr lang="tr-TR" dirty="0" smtClean="0"/>
              <a:t>/42</a:t>
            </a:r>
            <a:endParaRPr lang="en-US" dirty="0"/>
          </a:p>
        </p:txBody>
      </p:sp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395536" y="0"/>
            <a:ext cx="7776864" cy="836712"/>
          </a:xfrm>
        </p:spPr>
        <p:txBody>
          <a:bodyPr>
            <a:normAutofit fontScale="90000"/>
          </a:bodyPr>
          <a:lstStyle/>
          <a:p>
            <a:r>
              <a:rPr lang="tr-TR" sz="2800" dirty="0" smtClean="0"/>
              <a:t/>
            </a:r>
            <a:br>
              <a:rPr lang="tr-TR" sz="2800" dirty="0" smtClean="0"/>
            </a:br>
            <a:r>
              <a:rPr lang="tr-TR" sz="2700" dirty="0" smtClean="0"/>
              <a:t>4005- </a:t>
            </a:r>
            <a:r>
              <a:rPr lang="tr-TR" sz="2700" dirty="0"/>
              <a:t>Bilim ve Toplum Yenilikçi </a:t>
            </a:r>
            <a:r>
              <a:rPr lang="tr-TR" sz="2700" dirty="0" smtClean="0"/>
              <a:t>Eğitim Uygulamaları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8" name="TextBox 5"/>
          <p:cNvSpPr txBox="1"/>
          <p:nvPr/>
        </p:nvSpPr>
        <p:spPr>
          <a:xfrm>
            <a:off x="467543" y="844257"/>
            <a:ext cx="7736879" cy="2693045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fontAlgn="base"/>
            <a:r>
              <a:rPr lang="tr-TR" sz="2200" b="1" u="sng" dirty="0" smtClean="0">
                <a:solidFill>
                  <a:schemeClr val="accent1">
                    <a:lumMod val="75000"/>
                  </a:schemeClr>
                </a:solidFill>
              </a:rPr>
              <a:t>BAŞVURU ŞARTI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tr-TR" sz="2100" dirty="0"/>
              <a:t>En az </a:t>
            </a:r>
            <a:r>
              <a:rPr lang="tr-TR" sz="2100" b="1" dirty="0"/>
              <a:t>doktora</a:t>
            </a:r>
            <a:r>
              <a:rPr lang="tr-TR" sz="2100" dirty="0"/>
              <a:t> derecesine sahip olmak ve bir </a:t>
            </a:r>
            <a:r>
              <a:rPr lang="tr-TR" sz="2100" b="1" dirty="0"/>
              <a:t>üniversitede</a:t>
            </a:r>
            <a:r>
              <a:rPr lang="tr-TR" sz="2100" dirty="0"/>
              <a:t> tam zamanlı akademik personel </a:t>
            </a:r>
            <a:r>
              <a:rPr lang="tr-TR" sz="2100" dirty="0" smtClean="0"/>
              <a:t>olmak </a:t>
            </a:r>
          </a:p>
          <a:p>
            <a:pPr lvl="0" algn="just"/>
            <a:r>
              <a:rPr lang="tr-TR" sz="2100" dirty="0" smtClean="0">
                <a:solidFill>
                  <a:schemeClr val="accent1">
                    <a:lumMod val="75000"/>
                  </a:schemeClr>
                </a:solidFill>
              </a:rPr>
              <a:t>veya</a:t>
            </a:r>
            <a:endParaRPr lang="tr-TR" sz="21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tr-TR" sz="2100" dirty="0"/>
              <a:t>En az </a:t>
            </a:r>
            <a:r>
              <a:rPr lang="tr-TR" sz="2100" b="1" dirty="0"/>
              <a:t>tezli yüksek lisans </a:t>
            </a:r>
            <a:r>
              <a:rPr lang="tr-TR" sz="2100" dirty="0"/>
              <a:t>derecesine sahip olmak ve üniversite dışındaki bir </a:t>
            </a:r>
            <a:r>
              <a:rPr lang="tr-TR" sz="2100" b="1" dirty="0"/>
              <a:t>kamu kurum/kuruluşunda </a:t>
            </a:r>
            <a:r>
              <a:rPr lang="tr-TR" sz="2100" dirty="0"/>
              <a:t>tam zamanlı personel olmak ve </a:t>
            </a:r>
            <a:r>
              <a:rPr lang="tr-TR" sz="2100" b="1" dirty="0"/>
              <a:t>en az 5 yıl </a:t>
            </a:r>
            <a:r>
              <a:rPr lang="tr-TR" sz="2100" dirty="0"/>
              <a:t>tam zamanlı öğretmenlik tecrübesine sahip olmak.</a:t>
            </a:r>
          </a:p>
        </p:txBody>
      </p:sp>
      <p:sp>
        <p:nvSpPr>
          <p:cNvPr id="9" name="TextBox 5"/>
          <p:cNvSpPr txBox="1"/>
          <p:nvPr/>
        </p:nvSpPr>
        <p:spPr>
          <a:xfrm>
            <a:off x="467544" y="3645024"/>
            <a:ext cx="7736880" cy="26161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fontAlgn="base"/>
            <a:r>
              <a:rPr lang="tr-TR" sz="2000" b="1" dirty="0">
                <a:solidFill>
                  <a:schemeClr val="accent1">
                    <a:lumMod val="75000"/>
                  </a:schemeClr>
                </a:solidFill>
              </a:rPr>
              <a:t>Aşağıdaki idari görevlerde bulunanlar </a:t>
            </a:r>
            <a:r>
              <a:rPr lang="tr-TR" sz="2000" b="1" u="sng" dirty="0">
                <a:solidFill>
                  <a:schemeClr val="accent1">
                    <a:lumMod val="75000"/>
                  </a:schemeClr>
                </a:solidFill>
              </a:rPr>
              <a:t>yürütücü olamaz:</a:t>
            </a:r>
          </a:p>
          <a:p>
            <a:pPr marL="342900" lvl="0" indent="-342900" algn="just" fontAlgn="base">
              <a:buFont typeface="Arial" panose="020B0604020202020204" pitchFamily="34" charset="0"/>
              <a:buChar char="•"/>
            </a:pPr>
            <a:r>
              <a:rPr lang="tr-TR" sz="2000" u="sng" dirty="0" smtClean="0"/>
              <a:t>Üniversitelerde</a:t>
            </a:r>
            <a:r>
              <a:rPr lang="tr-TR" sz="2000" u="sng" dirty="0"/>
              <a:t>;</a:t>
            </a:r>
            <a:r>
              <a:rPr lang="tr-TR" sz="2000" dirty="0"/>
              <a:t> rektör, dekan, enstitü </a:t>
            </a:r>
            <a:r>
              <a:rPr lang="tr-TR" sz="2000" dirty="0" smtClean="0"/>
              <a:t>müdürü, yüksekokul </a:t>
            </a:r>
            <a:r>
              <a:rPr lang="tr-TR" sz="2000" dirty="0"/>
              <a:t>müdürü, meslek yüksekokulu müdürü ve sayılan unvan sahiplerinin </a:t>
            </a:r>
            <a:r>
              <a:rPr lang="tr-TR" sz="2000" dirty="0" smtClean="0"/>
              <a:t>yardımcıları</a:t>
            </a:r>
          </a:p>
          <a:p>
            <a:pPr marL="342900" lvl="0" indent="-342900" algn="just" fontAlgn="base">
              <a:buFont typeface="Arial" panose="020B0604020202020204" pitchFamily="34" charset="0"/>
              <a:buChar char="•"/>
            </a:pPr>
            <a:r>
              <a:rPr lang="tr-TR" sz="2000" u="sng" dirty="0" smtClean="0"/>
              <a:t>Kamu </a:t>
            </a:r>
            <a:r>
              <a:rPr lang="tr-TR" sz="2000" u="sng" dirty="0"/>
              <a:t>kurum ve kuruluşlarında; </a:t>
            </a:r>
            <a:r>
              <a:rPr lang="tr-TR" sz="2000" dirty="0"/>
              <a:t>vali, kaymakam, belediye başkanı, müsteşar, genel sekreter, genel müdür, başhekim, daire ve grup başkanı, il ve ilçe </a:t>
            </a:r>
            <a:r>
              <a:rPr lang="tr-TR" sz="2000" dirty="0" smtClean="0"/>
              <a:t>milli </a:t>
            </a:r>
            <a:r>
              <a:rPr lang="tr-TR" sz="2000" dirty="0"/>
              <a:t>eğitim müdürleri ve sayılan unvan sahiplerinin yardımcıları</a:t>
            </a:r>
            <a:r>
              <a:rPr lang="tr-TR" sz="2000" dirty="0" smtClean="0"/>
              <a:t>.</a:t>
            </a:r>
            <a:endParaRPr lang="tr-TR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312799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/42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395536" y="908720"/>
            <a:ext cx="7776864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Proje Etkinlikleri Aşağıdaki Yöntemlerin </a:t>
            </a:r>
          </a:p>
          <a:p>
            <a:pPr algn="ctr"/>
            <a:r>
              <a:rPr lang="tr-TR" sz="2800" b="1" u="sng" dirty="0"/>
              <a:t>En Az Birini </a:t>
            </a:r>
            <a:r>
              <a:rPr lang="tr-TR" sz="2800" b="1" u="sng" dirty="0" smtClean="0"/>
              <a:t>İçermelidir</a:t>
            </a:r>
            <a:endParaRPr lang="tr-TR" sz="2800" b="1" dirty="0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noProof="0" smtClean="0"/>
              <a:t>Bilim ve Toplum Programları Müdürlüğü</a:t>
            </a:r>
            <a:endParaRPr lang="tr-TR" noProof="0" dirty="0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395536" y="1938843"/>
            <a:ext cx="7776864" cy="4442485"/>
          </a:xfrm>
          <a:ln>
            <a:solidFill>
              <a:schemeClr val="tx1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just">
              <a:buFont typeface="Wingdings" panose="05000000000000000000" pitchFamily="2" charset="2"/>
              <a:buChar char="ü"/>
            </a:pPr>
            <a:r>
              <a:rPr lang="tr-TR" sz="2200" dirty="0">
                <a:latin typeface="Calibri (Body)"/>
              </a:rPr>
              <a:t>Mobil uygulamalar 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tr-TR" sz="2200" dirty="0" smtClean="0">
                <a:latin typeface="Calibri (Body)"/>
              </a:rPr>
              <a:t>E-öğrenme </a:t>
            </a:r>
            <a:r>
              <a:rPr lang="tr-TR" sz="2200" dirty="0">
                <a:latin typeface="Calibri (Body)"/>
              </a:rPr>
              <a:t>uygulamaları 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tr-TR" sz="2200" dirty="0" smtClean="0">
                <a:latin typeface="Calibri (Body)"/>
              </a:rPr>
              <a:t>Deneysel </a:t>
            </a:r>
            <a:r>
              <a:rPr lang="tr-TR" sz="2200" dirty="0">
                <a:latin typeface="Calibri (Body)"/>
              </a:rPr>
              <a:t>uygulamalar 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tr-TR" sz="2200" dirty="0" smtClean="0">
                <a:latin typeface="Calibri (Body)"/>
              </a:rPr>
              <a:t>Hesaplamalı </a:t>
            </a:r>
            <a:r>
              <a:rPr lang="tr-TR" sz="2200" dirty="0">
                <a:latin typeface="Calibri (Body)"/>
              </a:rPr>
              <a:t>bilim uygulamaları 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tr-TR" sz="2200" dirty="0" smtClean="0">
                <a:latin typeface="Calibri (Body)"/>
              </a:rPr>
              <a:t>Oyun </a:t>
            </a:r>
            <a:r>
              <a:rPr lang="tr-TR" sz="2200" dirty="0">
                <a:latin typeface="Calibri (Body)"/>
              </a:rPr>
              <a:t>tabanlı uygulamalar 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tr-TR" sz="2200" dirty="0" smtClean="0">
                <a:latin typeface="Calibri (Body)"/>
              </a:rPr>
              <a:t>Artırılmış </a:t>
            </a:r>
            <a:r>
              <a:rPr lang="tr-TR" sz="2200" dirty="0">
                <a:latin typeface="Calibri (Body)"/>
              </a:rPr>
              <a:t>gerçeklik uygulamaları 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tr-TR" sz="2200" dirty="0" smtClean="0">
                <a:latin typeface="Calibri (Body)"/>
              </a:rPr>
              <a:t>Gözlem 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tr-TR" sz="2200" dirty="0" smtClean="0">
                <a:latin typeface="Calibri (Body)"/>
              </a:rPr>
              <a:t>Atölye </a:t>
            </a:r>
            <a:r>
              <a:rPr lang="tr-TR" sz="2200" dirty="0">
                <a:latin typeface="Calibri (Body)"/>
              </a:rPr>
              <a:t>çalışmaları 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tr-TR" sz="2200" dirty="0" smtClean="0">
                <a:latin typeface="Calibri (Body)"/>
              </a:rPr>
              <a:t>Saha </a:t>
            </a:r>
            <a:r>
              <a:rPr lang="tr-TR" sz="2200" dirty="0">
                <a:latin typeface="Calibri (Body)"/>
              </a:rPr>
              <a:t>çalışmaları 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tr-TR" sz="2200" dirty="0">
                <a:latin typeface="Calibri (Body)"/>
              </a:rPr>
              <a:t>S</a:t>
            </a:r>
            <a:r>
              <a:rPr lang="tr-TR" sz="2200" dirty="0" smtClean="0">
                <a:latin typeface="Calibri (Body)"/>
              </a:rPr>
              <a:t>anatsal </a:t>
            </a:r>
            <a:r>
              <a:rPr lang="tr-TR" sz="2200" dirty="0">
                <a:latin typeface="Calibri (Body)"/>
              </a:rPr>
              <a:t>uygulamalar 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tr-TR" sz="2200" dirty="0" smtClean="0">
                <a:latin typeface="Calibri (Body)"/>
              </a:rPr>
              <a:t>Grup çalışmaları</a:t>
            </a:r>
          </a:p>
          <a:p>
            <a:pPr marL="0" lvl="0" indent="0">
              <a:buNone/>
            </a:pPr>
            <a:endParaRPr lang="tr-TR" sz="2000" dirty="0">
              <a:latin typeface="Calibri (Body)"/>
            </a:endParaRPr>
          </a:p>
        </p:txBody>
      </p:sp>
      <p:sp>
        <p:nvSpPr>
          <p:cNvPr id="8" name="Başlık 1"/>
          <p:cNvSpPr>
            <a:spLocks noGrp="1"/>
          </p:cNvSpPr>
          <p:nvPr>
            <p:ph type="title"/>
          </p:nvPr>
        </p:nvSpPr>
        <p:spPr>
          <a:xfrm>
            <a:off x="395536" y="0"/>
            <a:ext cx="7776864" cy="836712"/>
          </a:xfrm>
        </p:spPr>
        <p:txBody>
          <a:bodyPr>
            <a:normAutofit fontScale="90000"/>
          </a:bodyPr>
          <a:lstStyle/>
          <a:p>
            <a:r>
              <a:rPr lang="tr-TR" sz="2800" dirty="0" smtClean="0"/>
              <a:t/>
            </a:r>
            <a:br>
              <a:rPr lang="tr-TR" sz="2800" dirty="0" smtClean="0"/>
            </a:br>
            <a:r>
              <a:rPr lang="tr-TR" sz="2700" dirty="0" smtClean="0"/>
              <a:t>4005- </a:t>
            </a:r>
            <a:r>
              <a:rPr lang="tr-TR" sz="2700" dirty="0"/>
              <a:t>Bilim ve Toplum Yenilikçi </a:t>
            </a:r>
            <a:r>
              <a:rPr lang="tr-TR" sz="2700" dirty="0" smtClean="0"/>
              <a:t>Eğitim Uygulamaları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3508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/40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395536" y="680328"/>
            <a:ext cx="7776864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200" b="1" dirty="0" smtClean="0">
                <a:solidFill>
                  <a:prstClr val="black"/>
                </a:solidFill>
              </a:rPr>
              <a:t>Hangi Etkinlikler Desteklenmez?</a:t>
            </a:r>
            <a:endParaRPr lang="tr-TR" sz="3200" dirty="0">
              <a:solidFill>
                <a:prstClr val="black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251521" y="1350679"/>
            <a:ext cx="8064895" cy="5188233"/>
          </a:xfrm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 fontScale="77500" lnSpcReduction="20000"/>
          </a:bodyPr>
          <a:lstStyle/>
          <a:p>
            <a:pPr algn="just"/>
            <a:r>
              <a:rPr lang="tr-TR" b="1" dirty="0">
                <a:solidFill>
                  <a:srgbClr val="C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H</a:t>
            </a:r>
            <a:r>
              <a:rPr lang="tr-TR" b="1" dirty="0" smtClean="0">
                <a:solidFill>
                  <a:srgbClr val="C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izmet </a:t>
            </a:r>
            <a:r>
              <a:rPr lang="tr-TR" b="1" dirty="0">
                <a:solidFill>
                  <a:srgbClr val="C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içi </a:t>
            </a:r>
            <a:r>
              <a:rPr lang="tr-TR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ve</a:t>
            </a:r>
            <a:r>
              <a:rPr lang="tr-TR" dirty="0">
                <a:solidFill>
                  <a:srgbClr val="C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tr-TR" b="1" dirty="0">
                <a:solidFill>
                  <a:srgbClr val="C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hizmet öncesi öğretmen yetiştirme/eğitimi programları </a:t>
            </a:r>
            <a:r>
              <a:rPr lang="tr-TR" dirty="0">
                <a:latin typeface="Garamond" panose="02020404030301010803" pitchFamily="18" charset="0"/>
                <a:cs typeface="Arial" panose="020B0604020202020204" pitchFamily="34" charset="0"/>
              </a:rPr>
              <a:t>kapsamında bulunan herhangi bir faaliyetin (seminer, konferans, laboratuvar çalışması vb.) uygulaması, tekrarı, saha çalışması, pekiştirilmesi vb. </a:t>
            </a:r>
            <a:r>
              <a:rPr lang="tr-TR" dirty="0" smtClean="0">
                <a:latin typeface="Garamond" panose="02020404030301010803" pitchFamily="18" charset="0"/>
                <a:cs typeface="Arial" panose="020B0604020202020204" pitchFamily="34" charset="0"/>
              </a:rPr>
              <a:t>etkinlikler.</a:t>
            </a:r>
            <a:endParaRPr lang="tr-TR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algn="just"/>
            <a:r>
              <a:rPr lang="tr-TR" b="1" dirty="0">
                <a:solidFill>
                  <a:srgbClr val="C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Yükseköğretim öncesi</a:t>
            </a:r>
            <a:r>
              <a:rPr lang="tr-TR" dirty="0">
                <a:solidFill>
                  <a:srgbClr val="C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Garamond" panose="02020404030301010803" pitchFamily="18" charset="0"/>
                <a:cs typeface="Arial" panose="020B0604020202020204" pitchFamily="34" charset="0"/>
              </a:rPr>
              <a:t>örgün eğitime yönelik hazırlanan öğretim programlarında yer alan ve/veya yapılması öngörülen </a:t>
            </a:r>
            <a:r>
              <a:rPr lang="tr-TR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etkinliklerin tekrarı, uygulaması, saha çalışması, pekiştirilmesi </a:t>
            </a:r>
            <a:r>
              <a:rPr lang="tr-TR" dirty="0">
                <a:latin typeface="Garamond" panose="02020404030301010803" pitchFamily="18" charset="0"/>
                <a:cs typeface="Arial" panose="020B0604020202020204" pitchFamily="34" charset="0"/>
              </a:rPr>
              <a:t>vb. içeren </a:t>
            </a:r>
            <a:r>
              <a:rPr lang="tr-TR" dirty="0" smtClean="0">
                <a:latin typeface="Garamond" panose="02020404030301010803" pitchFamily="18" charset="0"/>
                <a:cs typeface="Arial" panose="020B0604020202020204" pitchFamily="34" charset="0"/>
              </a:rPr>
              <a:t>faaliyetler.</a:t>
            </a:r>
            <a:endParaRPr lang="tr-TR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algn="just"/>
            <a:r>
              <a:rPr lang="tr-TR" b="1" dirty="0">
                <a:solidFill>
                  <a:srgbClr val="C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Teorik anlatımlara </a:t>
            </a:r>
            <a:r>
              <a:rPr lang="tr-TR" dirty="0">
                <a:latin typeface="Garamond" panose="02020404030301010803" pitchFamily="18" charset="0"/>
                <a:cs typeface="Arial" panose="020B0604020202020204" pitchFamily="34" charset="0"/>
              </a:rPr>
              <a:t>dayalı sunu, seminer ve </a:t>
            </a:r>
            <a:r>
              <a:rPr lang="tr-TR" dirty="0" smtClean="0">
                <a:latin typeface="Garamond" panose="02020404030301010803" pitchFamily="18" charset="0"/>
                <a:cs typeface="Arial" panose="020B0604020202020204" pitchFamily="34" charset="0"/>
              </a:rPr>
              <a:t>konferanslar.</a:t>
            </a:r>
            <a:endParaRPr lang="tr-TR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algn="just"/>
            <a:r>
              <a:rPr lang="tr-TR" dirty="0">
                <a:latin typeface="Garamond" panose="02020404030301010803" pitchFamily="18" charset="0"/>
                <a:cs typeface="Arial" panose="020B0604020202020204" pitchFamily="34" charset="0"/>
              </a:rPr>
              <a:t>Sadece </a:t>
            </a:r>
            <a:r>
              <a:rPr lang="tr-TR" b="1" dirty="0">
                <a:solidFill>
                  <a:srgbClr val="C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bilinçlendirmeye yönelik </a:t>
            </a:r>
            <a:r>
              <a:rPr lang="tr-TR" dirty="0">
                <a:latin typeface="Garamond" panose="02020404030301010803" pitchFamily="18" charset="0"/>
                <a:cs typeface="Arial" panose="020B0604020202020204" pitchFamily="34" charset="0"/>
              </a:rPr>
              <a:t>kampanya türü </a:t>
            </a:r>
            <a:r>
              <a:rPr lang="tr-TR" dirty="0" smtClean="0">
                <a:latin typeface="Garamond" panose="02020404030301010803" pitchFamily="18" charset="0"/>
                <a:cs typeface="Arial" panose="020B0604020202020204" pitchFamily="34" charset="0"/>
              </a:rPr>
              <a:t>faaliyetler.</a:t>
            </a:r>
            <a:endParaRPr lang="tr-TR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algn="just"/>
            <a:r>
              <a:rPr lang="tr-TR" dirty="0">
                <a:latin typeface="Garamond" panose="02020404030301010803" pitchFamily="18" charset="0"/>
                <a:cs typeface="Arial" panose="020B0604020202020204" pitchFamily="34" charset="0"/>
              </a:rPr>
              <a:t>Sadece belirli bir okulun veya tamamen özel eğitim kurumlarının </a:t>
            </a:r>
            <a:r>
              <a:rPr lang="tr-TR" b="1" dirty="0">
                <a:solidFill>
                  <a:srgbClr val="C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personelini kapsayan </a:t>
            </a:r>
            <a:r>
              <a:rPr lang="tr-TR" b="1" dirty="0" smtClean="0">
                <a:solidFill>
                  <a:srgbClr val="C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projeler.</a:t>
            </a:r>
            <a:endParaRPr lang="tr-TR" b="1" dirty="0">
              <a:solidFill>
                <a:srgbClr val="C0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algn="just"/>
            <a:r>
              <a:rPr lang="tr-TR" dirty="0">
                <a:latin typeface="Garamond" panose="02020404030301010803" pitchFamily="18" charset="0"/>
                <a:cs typeface="Arial" panose="020B0604020202020204" pitchFamily="34" charset="0"/>
              </a:rPr>
              <a:t>Belirli bir </a:t>
            </a:r>
            <a:r>
              <a:rPr lang="tr-TR" b="1" dirty="0">
                <a:solidFill>
                  <a:srgbClr val="C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yarışmaya veya sınava hazırlık </a:t>
            </a:r>
            <a:r>
              <a:rPr lang="tr-TR" dirty="0">
                <a:latin typeface="Garamond" panose="02020404030301010803" pitchFamily="18" charset="0"/>
                <a:cs typeface="Arial" panose="020B0604020202020204" pitchFamily="34" charset="0"/>
              </a:rPr>
              <a:t>amaçlı </a:t>
            </a:r>
            <a:r>
              <a:rPr lang="tr-TR" dirty="0" smtClean="0">
                <a:latin typeface="Garamond" panose="02020404030301010803" pitchFamily="18" charset="0"/>
                <a:cs typeface="Arial" panose="020B0604020202020204" pitchFamily="34" charset="0"/>
              </a:rPr>
              <a:t>etkinlikler.</a:t>
            </a:r>
            <a:endParaRPr lang="tr-TR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8" name="Başlık 1"/>
          <p:cNvSpPr>
            <a:spLocks noGrp="1"/>
          </p:cNvSpPr>
          <p:nvPr>
            <p:ph type="title"/>
          </p:nvPr>
        </p:nvSpPr>
        <p:spPr>
          <a:xfrm>
            <a:off x="395536" y="0"/>
            <a:ext cx="7776864" cy="836712"/>
          </a:xfrm>
        </p:spPr>
        <p:txBody>
          <a:bodyPr>
            <a:normAutofit fontScale="90000"/>
          </a:bodyPr>
          <a:lstStyle/>
          <a:p>
            <a:r>
              <a:rPr lang="tr-TR" sz="2700" dirty="0" smtClean="0"/>
              <a:t>4005- </a:t>
            </a:r>
            <a:r>
              <a:rPr lang="tr-TR" sz="2700" dirty="0"/>
              <a:t>Bilim ve Toplum Yenilikçi </a:t>
            </a:r>
            <a:r>
              <a:rPr lang="tr-TR" sz="2700" dirty="0" smtClean="0"/>
              <a:t>Eğitim Uygulamaları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7390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100" dirty="0" smtClean="0"/>
              <a:t>Sunum İçeriği</a:t>
            </a:r>
            <a:endParaRPr lang="tr-TR" sz="31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251520" y="1196752"/>
          <a:ext cx="8352928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/46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1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95536" y="0"/>
            <a:ext cx="7776864" cy="741086"/>
          </a:xfrm>
        </p:spPr>
        <p:txBody>
          <a:bodyPr>
            <a:noAutofit/>
          </a:bodyPr>
          <a:lstStyle/>
          <a:p>
            <a:r>
              <a:rPr lang="tr-TR" sz="4000" dirty="0" smtClean="0"/>
              <a:t>4005  Proje Başvuru Örnekleri</a:t>
            </a:r>
            <a:endParaRPr lang="tr-TR" sz="4000" dirty="0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/40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07504" y="925897"/>
            <a:ext cx="8856984" cy="51013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spcAft>
                <a:spcPts val="165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Sınıf </a:t>
            </a:r>
            <a:r>
              <a:rPr lang="tr-TR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Öğretmenleri Otantik Öğrenme İle Yenilikçi Öğrenme Ortamları Hazırlıyor</a:t>
            </a:r>
            <a:r>
              <a:rPr lang="tr-TR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tr-TR" dirty="0" smtClean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65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Öğretmenlere </a:t>
            </a:r>
            <a:r>
              <a:rPr lang="tr-TR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Yönelik 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Giyilebilir Teknoloji </a:t>
            </a:r>
            <a:r>
              <a:rPr lang="tr-TR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Uygulamaları</a:t>
            </a:r>
          </a:p>
          <a:p>
            <a:pPr marL="285750" indent="-285750">
              <a:spcAft>
                <a:spcPts val="165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Yenilikçi </a:t>
            </a:r>
            <a:r>
              <a:rPr lang="tr-TR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Bir Eğitim Uygulaması Olarak 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Senaryo Tabanlı Betimleme ile </a:t>
            </a:r>
            <a:r>
              <a:rPr lang="tr-TR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Tasarım</a:t>
            </a:r>
          </a:p>
          <a:p>
            <a:pPr marL="285750" indent="-285750">
              <a:spcAft>
                <a:spcPts val="165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Yaratıcı Drama </a:t>
            </a:r>
            <a:r>
              <a:rPr lang="tr-TR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ile Sınıf Öğretmenlerine Değerler Eğitimi </a:t>
            </a:r>
            <a:r>
              <a:rPr lang="tr-TR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Uygulamaları</a:t>
            </a:r>
          </a:p>
          <a:p>
            <a:pPr marL="285750" indent="-285750">
              <a:spcAft>
                <a:spcPts val="165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Fen </a:t>
            </a:r>
            <a:r>
              <a:rPr lang="tr-TR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Temelli </a:t>
            </a:r>
            <a:r>
              <a:rPr lang="tr-TR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Disiplinlerarası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Bütünleştirilmiş Beceri </a:t>
            </a:r>
            <a:r>
              <a:rPr lang="tr-TR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Eğitimi</a:t>
            </a:r>
          </a:p>
          <a:p>
            <a:pPr marL="285750" indent="-285750">
              <a:spcAft>
                <a:spcPts val="165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Matematik Eğitiminde 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Oyunlaştırma</a:t>
            </a:r>
          </a:p>
          <a:p>
            <a:pPr marL="285750" indent="-285750">
              <a:spcAft>
                <a:spcPts val="165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Teknoloji Destekli Matematik Öğretimi </a:t>
            </a:r>
            <a:r>
              <a:rPr lang="tr-TR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 </a:t>
            </a:r>
            <a:r>
              <a:rPr lang="tr-TR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Sınıfiçi</a:t>
            </a:r>
            <a:r>
              <a:rPr lang="tr-TR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Uygulamaları</a:t>
            </a:r>
          </a:p>
          <a:p>
            <a:pPr marL="285750" indent="-285750">
              <a:spcAft>
                <a:spcPts val="165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Kimya Öğretiminde 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Yenilikçi Öğretim Uygulamaları </a:t>
            </a:r>
          </a:p>
          <a:p>
            <a:pPr marL="285750" indent="-285750">
              <a:spcAft>
                <a:spcPts val="165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Otizmli Bireylerin Eğitimine Yönelik 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Mobil Uygulamalar</a:t>
            </a:r>
            <a:r>
              <a:rPr lang="tr-TR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Dijital Materyaller </a:t>
            </a:r>
            <a:r>
              <a:rPr lang="tr-TR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Oluşturma Eğitimi</a:t>
            </a:r>
          </a:p>
          <a:p>
            <a:pPr marL="285750" indent="-285750">
              <a:spcAft>
                <a:spcPts val="165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 </a:t>
            </a:r>
            <a:r>
              <a:rPr lang="tr-T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Bilgisi Öğretmenim 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Robotik Teknoloji i</a:t>
            </a:r>
            <a:r>
              <a:rPr lang="tr-T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Fen Bilgisi Öğretimini </a:t>
            </a:r>
            <a:r>
              <a:rPr lang="tr-T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Zenginleştiriyor</a:t>
            </a:r>
          </a:p>
        </p:txBody>
      </p:sp>
    </p:spTree>
    <p:extLst>
      <p:ext uri="{BB962C8B-B14F-4D97-AF65-F5344CB8AC3E}">
        <p14:creationId xmlns:p14="http://schemas.microsoft.com/office/powerpoint/2010/main" val="272652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tr-TR" sz="7200" b="1" dirty="0" smtClean="0">
                <a:latin typeface="+mj-lt"/>
              </a:rPr>
              <a:t> 4007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tr-TR" sz="7200" b="1" dirty="0" smtClean="0">
                <a:latin typeface="+mj-lt"/>
              </a:rPr>
              <a:t>TÜBİTAK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tr-TR" sz="7200" b="1" dirty="0" smtClean="0">
                <a:latin typeface="+mj-lt"/>
              </a:rPr>
              <a:t>BİLİM ŞENLİKLERİ</a:t>
            </a:r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41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İçerik Yer Tutucusu 7"/>
          <p:cNvGraphicFramePr>
            <a:graphicFrameLocks noGrp="1"/>
          </p:cNvGraphicFramePr>
          <p:nvPr>
            <p:ph idx="1"/>
            <p:extLst/>
          </p:nvPr>
        </p:nvGraphicFramePr>
        <p:xfrm>
          <a:off x="199352" y="834299"/>
          <a:ext cx="4012608" cy="3170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/23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3568370"/>
            <a:ext cx="471730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prstClr val="black"/>
                </a:solidFill>
              </a:rPr>
              <a:t>Başvuru: </a:t>
            </a:r>
            <a:r>
              <a:rPr lang="tr-TR" u="sng" dirty="0">
                <a:solidFill>
                  <a:prstClr val="black"/>
                </a:solidFill>
              </a:rPr>
              <a:t>http://bilimtoplum-pbs.tubitak.gov.tr/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9512" y="3933056"/>
            <a:ext cx="3851920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prstClr val="black"/>
                </a:solidFill>
              </a:rPr>
              <a:t>Ayrıntılı bilgi: </a:t>
            </a:r>
            <a:r>
              <a:rPr lang="tr-TR" u="sng" dirty="0" smtClean="0">
                <a:solidFill>
                  <a:prstClr val="black"/>
                </a:solidFill>
              </a:rPr>
              <a:t>www.tubitak.gov.tr/4007</a:t>
            </a:r>
            <a:endParaRPr lang="tr-TR" u="sng" dirty="0">
              <a:solidFill>
                <a:prstClr val="black"/>
              </a:solidFill>
            </a:endParaRPr>
          </a:p>
        </p:txBody>
      </p:sp>
      <p:graphicFrame>
        <p:nvGraphicFramePr>
          <p:cNvPr id="14" name="Diagram 8"/>
          <p:cNvGraphicFramePr/>
          <p:nvPr>
            <p:extLst/>
          </p:nvPr>
        </p:nvGraphicFramePr>
        <p:xfrm>
          <a:off x="4211960" y="836712"/>
          <a:ext cx="4320480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5" name="Title 1"/>
          <p:cNvSpPr txBox="1">
            <a:spLocks/>
          </p:cNvSpPr>
          <p:nvPr/>
        </p:nvSpPr>
        <p:spPr>
          <a:xfrm>
            <a:off x="395536" y="-27384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3100" dirty="0" smtClean="0">
                <a:solidFill>
                  <a:prstClr val="white"/>
                </a:solidFill>
              </a:rPr>
              <a:t>4007- TÜBİTAK Bilim Şenlikleri</a:t>
            </a:r>
            <a:endParaRPr lang="en-US" sz="3100" dirty="0" smtClean="0">
              <a:solidFill>
                <a:prstClr val="white"/>
              </a:solidFill>
            </a:endParaRPr>
          </a:p>
        </p:txBody>
      </p:sp>
      <p:pic>
        <p:nvPicPr>
          <p:cNvPr id="16" name="Picture 2" descr="\\depo\BILIM-TOPLUM\x.Foto BİTO\Nezahat Gökyiğit Botanik Bahçesi Foto\Etkinlik Fotolar\Resim 08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17382"/>
            <a:ext cx="2825804" cy="2055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Resim 1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669"/>
          <a:stretch/>
        </p:blipFill>
        <p:spPr>
          <a:xfrm>
            <a:off x="3240168" y="4370880"/>
            <a:ext cx="2844000" cy="2082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http://mebk12.meb.gov.tr/meb_iys_dosyalar/06/21/972484/resimler/2015_05/23165631_anka00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4373080"/>
            <a:ext cx="2661121" cy="2080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9"/>
          <p:cNvSpPr txBox="1"/>
          <p:nvPr/>
        </p:nvSpPr>
        <p:spPr>
          <a:xfrm>
            <a:off x="4156720" y="3954468"/>
            <a:ext cx="471730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prstClr val="black"/>
                </a:solidFill>
              </a:rPr>
              <a:t>Başvuru: </a:t>
            </a:r>
            <a:r>
              <a:rPr lang="tr-TR" dirty="0" smtClean="0">
                <a:solidFill>
                  <a:prstClr val="black"/>
                </a:solidFill>
              </a:rPr>
              <a:t>03 Eylül -18 Ekim 2018</a:t>
            </a:r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26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BE30B4-2E56-42F8-A8E2-FD53BD6E2A6E}" type="slidenum">
              <a:rPr lang="en-US" smtClean="0"/>
              <a:pPr>
                <a:defRPr/>
              </a:pPr>
              <a:t>23</a:t>
            </a:fld>
            <a:r>
              <a:rPr lang="tr-TR" dirty="0" smtClean="0"/>
              <a:t>/42</a:t>
            </a:r>
            <a:endParaRPr lang="en-US" dirty="0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noProof="0" smtClean="0"/>
              <a:t>Bilim ve Toplum Programları Müdürlüğü</a:t>
            </a:r>
            <a:endParaRPr lang="tr-TR" noProof="0" dirty="0"/>
          </a:p>
        </p:txBody>
      </p:sp>
      <p:sp>
        <p:nvSpPr>
          <p:cNvPr id="9" name="TextBox 5"/>
          <p:cNvSpPr txBox="1"/>
          <p:nvPr/>
        </p:nvSpPr>
        <p:spPr>
          <a:xfrm>
            <a:off x="323529" y="980728"/>
            <a:ext cx="8352927" cy="16004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fontAlgn="base"/>
            <a:r>
              <a:rPr lang="tr-TR" sz="2600" b="1" u="sng" dirty="0" smtClean="0">
                <a:solidFill>
                  <a:schemeClr val="accent6">
                    <a:lumMod val="75000"/>
                  </a:schemeClr>
                </a:solidFill>
              </a:rPr>
              <a:t>BAŞVURU ŞARTI</a:t>
            </a:r>
          </a:p>
          <a:p>
            <a:pPr marL="265113" lvl="0" algn="just"/>
            <a:r>
              <a:rPr lang="tr-TR" sz="2400" dirty="0" smtClean="0">
                <a:solidFill>
                  <a:schemeClr val="accent6">
                    <a:lumMod val="75000"/>
                  </a:schemeClr>
                </a:solidFill>
              </a:rPr>
              <a:t>1.  </a:t>
            </a:r>
            <a:r>
              <a:rPr lang="tr-TR" sz="2400" dirty="0" smtClean="0"/>
              <a:t>En </a:t>
            </a:r>
            <a:r>
              <a:rPr lang="tr-TR" sz="2400" dirty="0"/>
              <a:t>az </a:t>
            </a:r>
            <a:r>
              <a:rPr lang="tr-TR" sz="2400" u="sng" dirty="0"/>
              <a:t>lisans mezunu </a:t>
            </a:r>
            <a:r>
              <a:rPr lang="tr-TR" sz="2400" dirty="0"/>
              <a:t>olmak </a:t>
            </a:r>
            <a:r>
              <a:rPr lang="tr-TR" sz="2400" dirty="0" smtClean="0">
                <a:solidFill>
                  <a:schemeClr val="accent6">
                    <a:lumMod val="75000"/>
                  </a:schemeClr>
                </a:solidFill>
              </a:rPr>
              <a:t>ve</a:t>
            </a:r>
            <a:endParaRPr lang="en-US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627063" lvl="0" indent="-361950" algn="just"/>
            <a:r>
              <a:rPr lang="tr-TR" sz="2400" dirty="0" smtClean="0">
                <a:solidFill>
                  <a:schemeClr val="accent6">
                    <a:lumMod val="75000"/>
                  </a:schemeClr>
                </a:solidFill>
              </a:rPr>
              <a:t>2. </a:t>
            </a:r>
            <a:r>
              <a:rPr lang="tr-TR" sz="2400" dirty="0" smtClean="0"/>
              <a:t>Bir </a:t>
            </a:r>
            <a:r>
              <a:rPr lang="tr-TR" sz="2400" u="sng" dirty="0" smtClean="0"/>
              <a:t>kamu kurum/kuruluşu </a:t>
            </a:r>
            <a:r>
              <a:rPr lang="tr-TR" sz="2400" dirty="0" smtClean="0"/>
              <a:t>ya da </a:t>
            </a:r>
            <a:r>
              <a:rPr lang="tr-TR" sz="2400" u="sng" dirty="0" smtClean="0"/>
              <a:t>kamu iştirakiyle kurulan bir bilim merkezinde tam zamanlı</a:t>
            </a:r>
            <a:r>
              <a:rPr lang="tr-TR" sz="2400" dirty="0" smtClean="0"/>
              <a:t> çalışmak.</a:t>
            </a:r>
            <a:endParaRPr lang="en-US" sz="2400" dirty="0"/>
          </a:p>
        </p:txBody>
      </p:sp>
      <p:sp>
        <p:nvSpPr>
          <p:cNvPr id="11" name="TextBox 5"/>
          <p:cNvSpPr txBox="1"/>
          <p:nvPr/>
        </p:nvSpPr>
        <p:spPr>
          <a:xfrm>
            <a:off x="323529" y="2780928"/>
            <a:ext cx="8352927" cy="30469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fontAlgn="base"/>
            <a:r>
              <a:rPr lang="tr-TR" sz="2400" b="1" dirty="0">
                <a:solidFill>
                  <a:schemeClr val="accent6">
                    <a:lumMod val="75000"/>
                  </a:schemeClr>
                </a:solidFill>
              </a:rPr>
              <a:t>Aşağıdaki idari görevlerde bulunanlar </a:t>
            </a:r>
            <a:r>
              <a:rPr lang="tr-TR" sz="2400" b="1" u="sng" dirty="0">
                <a:solidFill>
                  <a:schemeClr val="accent6">
                    <a:lumMod val="75000"/>
                  </a:schemeClr>
                </a:solidFill>
              </a:rPr>
              <a:t>yürütücü olamaz:</a:t>
            </a:r>
          </a:p>
          <a:p>
            <a:pPr marL="342900" lvl="0" indent="-342900" algn="just" fontAlgn="base">
              <a:buFont typeface="Arial" panose="020B0604020202020204" pitchFamily="34" charset="0"/>
              <a:buChar char="•"/>
            </a:pPr>
            <a:r>
              <a:rPr lang="tr-TR" sz="2400" u="sng" dirty="0" smtClean="0"/>
              <a:t>Üniversitelerde</a:t>
            </a:r>
            <a:r>
              <a:rPr lang="tr-TR" sz="2400" u="sng" dirty="0"/>
              <a:t>;</a:t>
            </a:r>
            <a:r>
              <a:rPr lang="tr-TR" sz="2400" dirty="0"/>
              <a:t> rektör, dekan, enstitü </a:t>
            </a:r>
            <a:r>
              <a:rPr lang="tr-TR" sz="2400" dirty="0" smtClean="0"/>
              <a:t>müdürü, yüksekokul </a:t>
            </a:r>
            <a:r>
              <a:rPr lang="tr-TR" sz="2400" dirty="0"/>
              <a:t>müdürü, meslek yüksekokulu müdürü ve sayılan unvan sahiplerinin </a:t>
            </a:r>
            <a:r>
              <a:rPr lang="tr-TR" sz="2400" dirty="0" smtClean="0"/>
              <a:t>yardımcıları</a:t>
            </a:r>
          </a:p>
          <a:p>
            <a:pPr marL="342900" lvl="0" indent="-342900" algn="just" fontAlgn="base">
              <a:buFont typeface="Arial" panose="020B0604020202020204" pitchFamily="34" charset="0"/>
              <a:buChar char="•"/>
            </a:pPr>
            <a:r>
              <a:rPr lang="tr-TR" sz="2400" u="sng" dirty="0" smtClean="0"/>
              <a:t>Kamu </a:t>
            </a:r>
            <a:r>
              <a:rPr lang="tr-TR" sz="2400" u="sng" dirty="0"/>
              <a:t>kurum ve kuruluşlarında;</a:t>
            </a:r>
            <a:r>
              <a:rPr lang="tr-TR" sz="2400" dirty="0"/>
              <a:t> vali, kaymakam, belediye başkanı, müsteşar, genel sekreter, genel müdür, başhekim, daire ve grup başkanı, il ve ilçe </a:t>
            </a:r>
            <a:r>
              <a:rPr lang="tr-TR" sz="2400" dirty="0" smtClean="0"/>
              <a:t>milli </a:t>
            </a:r>
            <a:r>
              <a:rPr lang="tr-TR" sz="2400" dirty="0"/>
              <a:t>eğitim müdürleri ve sayılan unvan sahiplerinin yardımcıları</a:t>
            </a:r>
            <a:r>
              <a:rPr lang="tr-TR" sz="2400" dirty="0" smtClean="0"/>
              <a:t>.</a:t>
            </a:r>
            <a:endParaRPr lang="tr-TR" sz="2200" b="1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5536" y="28575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3100" dirty="0" smtClean="0"/>
              <a:t>4007- TÜBİTAK Bilim Şenlikleri</a:t>
            </a:r>
            <a:endParaRPr lang="en-US" sz="3100" dirty="0" smtClean="0"/>
          </a:p>
        </p:txBody>
      </p:sp>
    </p:spTree>
    <p:extLst>
      <p:ext uri="{BB962C8B-B14F-4D97-AF65-F5344CB8AC3E}">
        <p14:creationId xmlns:p14="http://schemas.microsoft.com/office/powerpoint/2010/main" val="132471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/42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1547664" y="743654"/>
            <a:ext cx="5832648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Proje Etkinlikleri Aşağıdaki Yöntemlerin </a:t>
            </a:r>
          </a:p>
          <a:p>
            <a:pPr algn="ctr"/>
            <a:r>
              <a:rPr lang="tr-TR" sz="2400" b="1" u="sng" dirty="0" smtClean="0"/>
              <a:t>Birkaçını İçermelidir</a:t>
            </a:r>
            <a:endParaRPr lang="tr-TR" sz="2400" b="1" dirty="0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noProof="0" smtClean="0"/>
              <a:t>Bilim ve Toplum Programları Müdürlüğü</a:t>
            </a:r>
            <a:endParaRPr lang="tr-TR" noProof="0" dirty="0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1043608" y="1628800"/>
            <a:ext cx="7031852" cy="3789442"/>
          </a:xfrm>
          <a:ln>
            <a:solidFill>
              <a:schemeClr val="tx1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tr-TR" sz="2200" dirty="0" smtClean="0">
                <a:latin typeface="+mj-lt"/>
              </a:rPr>
              <a:t>Gözlem</a:t>
            </a:r>
            <a:endParaRPr lang="tr-TR" sz="2200" dirty="0">
              <a:latin typeface="+mj-lt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tr-TR" sz="2200" dirty="0">
                <a:latin typeface="+mj-lt"/>
              </a:rPr>
              <a:t>Atölye </a:t>
            </a:r>
            <a:r>
              <a:rPr lang="tr-TR" sz="2200" dirty="0" smtClean="0">
                <a:latin typeface="+mj-lt"/>
              </a:rPr>
              <a:t>çalışmaları</a:t>
            </a:r>
            <a:endParaRPr lang="tr-TR" sz="2200" dirty="0">
              <a:latin typeface="+mj-lt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tr-TR" sz="2200" dirty="0">
                <a:latin typeface="+mj-lt"/>
              </a:rPr>
              <a:t>İçeriği oyunlar yoluyla aktaran </a:t>
            </a:r>
            <a:r>
              <a:rPr lang="tr-TR" sz="2200" dirty="0" smtClean="0">
                <a:latin typeface="+mj-lt"/>
              </a:rPr>
              <a:t>etkinlikler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tr-TR" sz="2200" dirty="0" smtClean="0">
                <a:latin typeface="+mj-lt"/>
              </a:rPr>
              <a:t>İçeriği </a:t>
            </a:r>
            <a:r>
              <a:rPr lang="tr-TR" sz="2200" dirty="0">
                <a:latin typeface="+mj-lt"/>
              </a:rPr>
              <a:t>sanatsal faaliyetlerle aktaran </a:t>
            </a:r>
            <a:r>
              <a:rPr lang="tr-TR" sz="2200" dirty="0" smtClean="0">
                <a:latin typeface="+mj-lt"/>
              </a:rPr>
              <a:t>etkinlikler</a:t>
            </a:r>
            <a:endParaRPr lang="tr-TR" sz="2200" dirty="0">
              <a:latin typeface="+mj-lt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tr-TR" sz="2200" dirty="0">
                <a:latin typeface="+mj-lt"/>
              </a:rPr>
              <a:t>Drama, </a:t>
            </a:r>
            <a:r>
              <a:rPr lang="tr-TR" sz="2200" dirty="0" smtClean="0">
                <a:latin typeface="+mj-lt"/>
              </a:rPr>
              <a:t>tiyatro </a:t>
            </a:r>
            <a:r>
              <a:rPr lang="tr-TR" sz="2200" dirty="0">
                <a:latin typeface="+mj-lt"/>
              </a:rPr>
              <a:t>ve </a:t>
            </a:r>
            <a:r>
              <a:rPr lang="tr-TR" sz="2200" dirty="0" smtClean="0">
                <a:latin typeface="+mj-lt"/>
              </a:rPr>
              <a:t>sahne şovları</a:t>
            </a:r>
            <a:endParaRPr lang="tr-TR" sz="2200" dirty="0">
              <a:latin typeface="+mj-lt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tr-TR" sz="2200" dirty="0">
                <a:latin typeface="+mj-lt"/>
              </a:rPr>
              <a:t>Sergi ve </a:t>
            </a:r>
            <a:r>
              <a:rPr lang="tr-TR" sz="2200" dirty="0" smtClean="0">
                <a:latin typeface="+mj-lt"/>
              </a:rPr>
              <a:t>gösteriler</a:t>
            </a:r>
            <a:endParaRPr lang="tr-TR" sz="2200" dirty="0">
              <a:latin typeface="+mj-lt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tr-TR" sz="2200" dirty="0" smtClean="0">
                <a:latin typeface="+mj-lt"/>
              </a:rPr>
              <a:t>Söyleşi, seminer, panel</a:t>
            </a:r>
            <a:r>
              <a:rPr lang="tr-TR" sz="2200" dirty="0">
                <a:latin typeface="+mj-lt"/>
              </a:rPr>
              <a:t> </a:t>
            </a:r>
            <a:r>
              <a:rPr lang="tr-TR" sz="2200" dirty="0" smtClean="0">
                <a:latin typeface="+mj-lt"/>
              </a:rPr>
              <a:t>vb.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tr-TR" sz="2200" dirty="0">
                <a:latin typeface="+mj-lt"/>
              </a:rPr>
              <a:t>Grup </a:t>
            </a:r>
            <a:r>
              <a:rPr lang="tr-TR" sz="2200" dirty="0" smtClean="0">
                <a:latin typeface="+mj-lt"/>
              </a:rPr>
              <a:t>çalışmaları</a:t>
            </a:r>
            <a:endParaRPr lang="tr-TR" sz="2200" dirty="0">
              <a:latin typeface="+mj-lt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tr-TR" sz="2200" dirty="0">
                <a:latin typeface="+mj-lt"/>
              </a:rPr>
              <a:t>Deneysel </a:t>
            </a:r>
            <a:r>
              <a:rPr lang="tr-TR" sz="2200" dirty="0" smtClean="0">
                <a:latin typeface="+mj-lt"/>
              </a:rPr>
              <a:t>çalışmalar</a:t>
            </a:r>
            <a:endParaRPr lang="tr-TR" sz="2200" dirty="0">
              <a:latin typeface="+mj-lt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tr-TR" sz="2200" dirty="0">
                <a:latin typeface="+mj-lt"/>
              </a:rPr>
              <a:t>Etkileşimli </a:t>
            </a:r>
            <a:r>
              <a:rPr lang="tr-TR" sz="2200" dirty="0" smtClean="0">
                <a:latin typeface="+mj-lt"/>
              </a:rPr>
              <a:t>uygulamalar</a:t>
            </a:r>
            <a:endParaRPr lang="tr-TR" sz="2200" dirty="0">
              <a:latin typeface="+mj-lt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tr-TR" sz="2200" dirty="0" smtClean="0">
                <a:latin typeface="+mj-lt"/>
              </a:rPr>
              <a:t>Yarışmalar</a:t>
            </a:r>
            <a:endParaRPr lang="tr-TR" sz="2200" dirty="0">
              <a:latin typeface="+mj-lt"/>
            </a:endParaRPr>
          </a:p>
          <a:p>
            <a:pPr marL="0" lvl="0" indent="0" algn="just">
              <a:buNone/>
            </a:pPr>
            <a:endParaRPr lang="tr-TR" sz="2000" dirty="0">
              <a:latin typeface="+mj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5536" y="28575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3100" dirty="0" smtClean="0"/>
              <a:t>4007- TÜBİTAK Bilim Şenlikleri</a:t>
            </a:r>
            <a:endParaRPr lang="en-US" sz="31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64955" y="5517232"/>
            <a:ext cx="8030578" cy="80021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300" b="1" dirty="0"/>
              <a:t>Belirli bir yaş veya eğitim grubuna yönelik </a:t>
            </a:r>
            <a:r>
              <a:rPr lang="tr-TR" sz="2300" b="1" dirty="0" smtClean="0"/>
              <a:t>projeler </a:t>
            </a:r>
            <a:r>
              <a:rPr lang="tr-TR" sz="2300" b="1" u="sng" dirty="0" smtClean="0"/>
              <a:t>4007 kapsamında desteklenmemektedir.</a:t>
            </a:r>
            <a:endParaRPr lang="tr-TR" sz="2300" b="1" dirty="0">
              <a:latin typeface="Futura Lt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88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Grafik 6"/>
          <p:cNvGraphicFramePr/>
          <p:nvPr>
            <p:extLst/>
          </p:nvPr>
        </p:nvGraphicFramePr>
        <p:xfrm>
          <a:off x="467544" y="1124744"/>
          <a:ext cx="8064896" cy="4608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tr-TR" dirty="0" smtClean="0">
              <a:solidFill>
                <a:prstClr val="black">
                  <a:tint val="75000"/>
                </a:prstClr>
              </a:solidFill>
            </a:endParaRPr>
          </a:p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/23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5536" y="28575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3100" dirty="0" smtClean="0">
                <a:solidFill>
                  <a:prstClr val="white"/>
                </a:solidFill>
              </a:rPr>
              <a:t>4007- TÜBİTAK Bilim Şenlikleri</a:t>
            </a:r>
            <a:endParaRPr lang="en-US" sz="31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44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/46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İçerik Yer Tutucusu 4"/>
          <p:cNvGraphicFramePr>
            <a:graphicFrameLocks noGrp="1"/>
          </p:cNvGraphicFramePr>
          <p:nvPr>
            <p:ph idx="1"/>
            <p:extLst/>
          </p:nvPr>
        </p:nvGraphicFramePr>
        <p:xfrm>
          <a:off x="371102" y="1124744"/>
          <a:ext cx="8449369" cy="5073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5536" y="28575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3100" dirty="0" smtClean="0">
                <a:solidFill>
                  <a:prstClr val="white"/>
                </a:solidFill>
              </a:rPr>
              <a:t>4004, 4005 ve 4007 Çağrı Alanları</a:t>
            </a:r>
            <a:endParaRPr lang="en-US" sz="31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77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BE30B4-2E56-42F8-A8E2-FD53BD6E2A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/46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5"/>
          <p:cNvSpPr txBox="1"/>
          <p:nvPr/>
        </p:nvSpPr>
        <p:spPr>
          <a:xfrm>
            <a:off x="323528" y="4564285"/>
            <a:ext cx="8136903" cy="13849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tr-TR" sz="2400" b="1" u="sng" dirty="0" smtClean="0">
                <a:solidFill>
                  <a:srgbClr val="F79646">
                    <a:lumMod val="75000"/>
                  </a:srgbClr>
                </a:solidFill>
              </a:rPr>
              <a:t>4007 BİLİM ŞENLİKLERİ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prstClr val="black"/>
                </a:solidFill>
              </a:rPr>
              <a:t>En az</a:t>
            </a:r>
            <a:r>
              <a:rPr lang="tr-TR" sz="2000" dirty="0">
                <a:solidFill>
                  <a:prstClr val="black"/>
                </a:solidFill>
              </a:rPr>
              <a:t> </a:t>
            </a:r>
            <a:r>
              <a:rPr lang="tr-TR" sz="2000" b="1" dirty="0" smtClean="0">
                <a:solidFill>
                  <a:prstClr val="black"/>
                </a:solidFill>
              </a:rPr>
              <a:t>lisans </a:t>
            </a:r>
            <a:r>
              <a:rPr lang="tr-TR" sz="2000" dirty="0">
                <a:solidFill>
                  <a:prstClr val="black"/>
                </a:solidFill>
              </a:rPr>
              <a:t>derecesine sahip olmak,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prstClr val="black"/>
                </a:solidFill>
              </a:rPr>
              <a:t>Bir kamu kurum / kuruluşunda, üniversitede, belediyede </a:t>
            </a:r>
            <a:r>
              <a:rPr lang="tr-TR" sz="2000" dirty="0">
                <a:solidFill>
                  <a:prstClr val="black"/>
                </a:solidFill>
              </a:rPr>
              <a:t>ya da</a:t>
            </a:r>
            <a:r>
              <a:rPr lang="tr-TR" sz="2000" b="1" dirty="0">
                <a:solidFill>
                  <a:prstClr val="black"/>
                </a:solidFill>
              </a:rPr>
              <a:t> </a:t>
            </a:r>
            <a:r>
              <a:rPr lang="tr-TR" sz="2000" b="1" dirty="0" smtClean="0">
                <a:solidFill>
                  <a:srgbClr val="F79646">
                    <a:lumMod val="75000"/>
                  </a:srgbClr>
                </a:solidFill>
              </a:rPr>
              <a:t>bilim merkezinde</a:t>
            </a:r>
            <a:r>
              <a:rPr lang="tr-TR" sz="2000" b="1" dirty="0" smtClean="0">
                <a:solidFill>
                  <a:prstClr val="black"/>
                </a:solidFill>
              </a:rPr>
              <a:t> </a:t>
            </a:r>
            <a:r>
              <a:rPr lang="tr-TR" sz="2000" dirty="0">
                <a:solidFill>
                  <a:prstClr val="black"/>
                </a:solidFill>
              </a:rPr>
              <a:t>tam zamanlı personel kadrosunda bulunmak.</a:t>
            </a:r>
            <a:r>
              <a:rPr lang="x-none" sz="2000" dirty="0">
                <a:solidFill>
                  <a:prstClr val="black"/>
                </a:solidFill>
              </a:rPr>
              <a:t> </a:t>
            </a:r>
            <a:endParaRPr lang="tr-TR" sz="2000" dirty="0">
              <a:solidFill>
                <a:prstClr val="black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3528" y="-27384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3100" dirty="0" smtClean="0">
                <a:solidFill>
                  <a:prstClr val="white"/>
                </a:solidFill>
              </a:rPr>
              <a:t>4004, 4005 ve 4007 Başvuru Şartları</a:t>
            </a:r>
            <a:endParaRPr lang="en-US" sz="3100" dirty="0" smtClean="0">
              <a:solidFill>
                <a:prstClr val="white"/>
              </a:solidFill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323529" y="984210"/>
            <a:ext cx="8136903" cy="1384995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tr-TR" sz="2400" b="1" u="sng" dirty="0" smtClean="0">
                <a:solidFill>
                  <a:srgbClr val="00B050"/>
                </a:solidFill>
              </a:rPr>
              <a:t>4004 DOĞA EĞİTİMİ VE BİLİM OKULLARI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prstClr val="black"/>
                </a:solidFill>
              </a:rPr>
              <a:t>En az</a:t>
            </a:r>
            <a:r>
              <a:rPr lang="tr-TR" sz="2000" dirty="0">
                <a:solidFill>
                  <a:prstClr val="black"/>
                </a:solidFill>
              </a:rPr>
              <a:t> </a:t>
            </a:r>
            <a:r>
              <a:rPr lang="tr-TR" sz="2000" b="1" dirty="0" smtClean="0">
                <a:solidFill>
                  <a:prstClr val="black"/>
                </a:solidFill>
              </a:rPr>
              <a:t>tezli yüksek lisans </a:t>
            </a:r>
            <a:r>
              <a:rPr lang="tr-TR" sz="2000" dirty="0">
                <a:solidFill>
                  <a:prstClr val="black"/>
                </a:solidFill>
              </a:rPr>
              <a:t>derecesine sahip olmak,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prstClr val="black"/>
                </a:solidFill>
              </a:rPr>
              <a:t>Bir kamu kurum / kuruluşunda, üniversitede, belediyede </a:t>
            </a:r>
            <a:r>
              <a:rPr lang="tr-TR" sz="2000" dirty="0">
                <a:solidFill>
                  <a:prstClr val="black"/>
                </a:solidFill>
              </a:rPr>
              <a:t>ya da</a:t>
            </a:r>
            <a:r>
              <a:rPr lang="tr-TR" sz="2000" b="1" dirty="0">
                <a:solidFill>
                  <a:prstClr val="black"/>
                </a:solidFill>
              </a:rPr>
              <a:t> </a:t>
            </a:r>
            <a:r>
              <a:rPr lang="x-none" sz="2000">
                <a:solidFill>
                  <a:prstClr val="black"/>
                </a:solidFill>
              </a:rPr>
              <a:t> </a:t>
            </a:r>
            <a:r>
              <a:rPr lang="tr-TR" sz="2000" b="1" dirty="0">
                <a:solidFill>
                  <a:srgbClr val="00B050"/>
                </a:solidFill>
              </a:rPr>
              <a:t>bilim </a:t>
            </a:r>
            <a:r>
              <a:rPr lang="tr-TR" sz="2000" b="1" dirty="0" smtClean="0">
                <a:solidFill>
                  <a:srgbClr val="00B050"/>
                </a:solidFill>
              </a:rPr>
              <a:t>merkezinde</a:t>
            </a:r>
            <a:r>
              <a:rPr lang="tr-TR" sz="2000" b="1" baseline="30000" dirty="0">
                <a:solidFill>
                  <a:prstClr val="black"/>
                </a:solidFill>
              </a:rPr>
              <a:t> </a:t>
            </a:r>
            <a:r>
              <a:rPr lang="tr-TR" sz="2000" dirty="0" smtClean="0">
                <a:solidFill>
                  <a:prstClr val="black"/>
                </a:solidFill>
              </a:rPr>
              <a:t>tam </a:t>
            </a:r>
            <a:r>
              <a:rPr lang="tr-TR" sz="2000" dirty="0">
                <a:solidFill>
                  <a:prstClr val="black"/>
                </a:solidFill>
              </a:rPr>
              <a:t>zamanlı personel kadrosunda bulunmak</a:t>
            </a:r>
            <a:r>
              <a:rPr lang="tr-TR" sz="2000" dirty="0" smtClean="0">
                <a:solidFill>
                  <a:prstClr val="black"/>
                </a:solidFill>
              </a:rPr>
              <a:t>.</a:t>
            </a:r>
            <a:r>
              <a:rPr lang="x-none" sz="2000">
                <a:solidFill>
                  <a:prstClr val="black"/>
                </a:solidFill>
              </a:rPr>
              <a:t> </a:t>
            </a:r>
            <a:endParaRPr lang="tr-TR" sz="2000" dirty="0">
              <a:solidFill>
                <a:prstClr val="black"/>
              </a:solidFill>
            </a:endParaRPr>
          </a:p>
        </p:txBody>
      </p:sp>
      <p:sp>
        <p:nvSpPr>
          <p:cNvPr id="13" name="TextBox 5"/>
          <p:cNvSpPr txBox="1"/>
          <p:nvPr/>
        </p:nvSpPr>
        <p:spPr>
          <a:xfrm>
            <a:off x="323527" y="2780928"/>
            <a:ext cx="8136905" cy="138499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fontAlgn="base"/>
            <a:r>
              <a:rPr lang="tr-TR" sz="2400" b="1" u="sng" dirty="0">
                <a:solidFill>
                  <a:srgbClr val="1F497D">
                    <a:lumMod val="60000"/>
                    <a:lumOff val="40000"/>
                  </a:srgbClr>
                </a:solidFill>
              </a:rPr>
              <a:t>4005 BİLİM VE TOPLUM YENİLİKÇİ EĞİTİM UYGULAMALARI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prstClr val="black"/>
                </a:solidFill>
              </a:rPr>
              <a:t>En az</a:t>
            </a:r>
            <a:r>
              <a:rPr lang="tr-TR" sz="2000" dirty="0">
                <a:solidFill>
                  <a:prstClr val="black"/>
                </a:solidFill>
              </a:rPr>
              <a:t> </a:t>
            </a:r>
            <a:r>
              <a:rPr lang="tr-TR" sz="2000" b="1" dirty="0">
                <a:solidFill>
                  <a:prstClr val="black"/>
                </a:solidFill>
              </a:rPr>
              <a:t>doktora</a:t>
            </a:r>
            <a:r>
              <a:rPr lang="tr-TR" sz="2000" dirty="0">
                <a:solidFill>
                  <a:prstClr val="black"/>
                </a:solidFill>
              </a:rPr>
              <a:t> derecesine sahip olmak,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prstClr val="black"/>
                </a:solidFill>
              </a:rPr>
              <a:t>Bir kamu kurum / kuruluşunda, üniversitede, belediyede </a:t>
            </a:r>
            <a:r>
              <a:rPr lang="tr-TR" sz="2000" dirty="0">
                <a:solidFill>
                  <a:prstClr val="black"/>
                </a:solidFill>
              </a:rPr>
              <a:t>ya da </a:t>
            </a:r>
            <a:r>
              <a:rPr lang="tr-TR" sz="20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bilim </a:t>
            </a:r>
            <a:r>
              <a:rPr lang="tr-TR" sz="2000" b="1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merkezinde</a:t>
            </a:r>
            <a:r>
              <a:rPr lang="tr-TR" sz="2000" b="1" dirty="0" smtClean="0">
                <a:solidFill>
                  <a:srgbClr val="4F81BD">
                    <a:lumMod val="50000"/>
                  </a:srgbClr>
                </a:solidFill>
              </a:rPr>
              <a:t> </a:t>
            </a:r>
            <a:r>
              <a:rPr lang="tr-TR" sz="2000" dirty="0">
                <a:solidFill>
                  <a:prstClr val="black"/>
                </a:solidFill>
              </a:rPr>
              <a:t>tam zamanlı personel kadrosunda bulunmak</a:t>
            </a:r>
            <a:r>
              <a:rPr lang="tr-TR" sz="2000" dirty="0" smtClean="0">
                <a:solidFill>
                  <a:prstClr val="black"/>
                </a:solidFill>
              </a:rPr>
              <a:t>.</a:t>
            </a:r>
            <a:endParaRPr lang="tr-TR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3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 6"/>
          <p:cNvGrpSpPr/>
          <p:nvPr/>
        </p:nvGrpSpPr>
        <p:grpSpPr>
          <a:xfrm>
            <a:off x="395536" y="908720"/>
            <a:ext cx="8425591" cy="1135929"/>
            <a:chOff x="0" y="0"/>
            <a:chExt cx="8496944" cy="1461682"/>
          </a:xfrm>
        </p:grpSpPr>
        <p:sp>
          <p:nvSpPr>
            <p:cNvPr id="8" name="Yuvarlatılmış Dikdörtgen 7"/>
            <p:cNvSpPr/>
            <p:nvPr/>
          </p:nvSpPr>
          <p:spPr>
            <a:xfrm>
              <a:off x="0" y="0"/>
              <a:ext cx="8496944" cy="1461682"/>
            </a:xfrm>
            <a:prstGeom prst="roundRect">
              <a:avLst/>
            </a:pr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Yuvarlatılmış Dikdörtgen 4"/>
            <p:cNvSpPr/>
            <p:nvPr/>
          </p:nvSpPr>
          <p:spPr>
            <a:xfrm>
              <a:off x="71353" y="71353"/>
              <a:ext cx="8354238" cy="13189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r-TR" sz="2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sp>
        <p:nvSpPr>
          <p:cNvPr id="15" name="Dikdörtgen 14"/>
          <p:cNvSpPr/>
          <p:nvPr/>
        </p:nvSpPr>
        <p:spPr>
          <a:xfrm>
            <a:off x="466290" y="1052736"/>
            <a:ext cx="813815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500" b="1" dirty="0">
                <a:solidFill>
                  <a:prstClr val="black"/>
                </a:solidFill>
              </a:rPr>
              <a:t>Proje Teşvik İkramiyesi </a:t>
            </a:r>
            <a:r>
              <a:rPr lang="tr-TR" sz="2500" dirty="0" smtClean="0">
                <a:solidFill>
                  <a:prstClr val="black"/>
                </a:solidFill>
              </a:rPr>
              <a:t>(</a:t>
            </a:r>
            <a:r>
              <a:rPr lang="tr-TR" sz="2500" b="1" dirty="0" smtClean="0">
                <a:solidFill>
                  <a:prstClr val="black"/>
                </a:solidFill>
              </a:rPr>
              <a:t>PTİ) ve Proje Ekibine Ödenecek Ücretlerde Yapılan İyileştirmeler</a:t>
            </a:r>
            <a:endParaRPr lang="tr-TR" sz="2500" b="1" dirty="0">
              <a:solidFill>
                <a:prstClr val="black"/>
              </a:solidFill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>
          <a:xfrm>
            <a:off x="6516216" y="6381328"/>
            <a:ext cx="2133600" cy="365125"/>
          </a:xfrm>
        </p:spPr>
        <p:txBody>
          <a:bodyPr/>
          <a:lstStyle/>
          <a:p>
            <a:endParaRPr lang="tr-TR" dirty="0" smtClean="0">
              <a:solidFill>
                <a:prstClr val="black">
                  <a:tint val="75000"/>
                </a:prstClr>
              </a:solidFill>
            </a:endParaRPr>
          </a:p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/46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1" name="Diyagram 10"/>
          <p:cNvGraphicFramePr/>
          <p:nvPr>
            <p:extLst/>
          </p:nvPr>
        </p:nvGraphicFramePr>
        <p:xfrm>
          <a:off x="466290" y="2061402"/>
          <a:ext cx="8284083" cy="4103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Başlık 1"/>
          <p:cNvSpPr>
            <a:spLocks noGrp="1"/>
          </p:cNvSpPr>
          <p:nvPr>
            <p:ph type="title"/>
          </p:nvPr>
        </p:nvSpPr>
        <p:spPr>
          <a:xfrm>
            <a:off x="395536" y="0"/>
            <a:ext cx="7776864" cy="706090"/>
          </a:xfrm>
        </p:spPr>
        <p:txBody>
          <a:bodyPr>
            <a:normAutofit/>
          </a:bodyPr>
          <a:lstStyle/>
          <a:p>
            <a:r>
              <a:rPr lang="tr-TR" sz="2800" dirty="0" smtClean="0"/>
              <a:t>2018 Eylül Çağrısındaki Yenilikler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88216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/46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582880" y="789258"/>
            <a:ext cx="7661528" cy="695526"/>
            <a:chOff x="0" y="0"/>
            <a:chExt cx="8496944" cy="1461682"/>
          </a:xfrm>
        </p:grpSpPr>
        <p:sp>
          <p:nvSpPr>
            <p:cNvPr id="7" name="Yuvarlatılmış Dikdörtgen 6"/>
            <p:cNvSpPr/>
            <p:nvPr/>
          </p:nvSpPr>
          <p:spPr>
            <a:xfrm>
              <a:off x="0" y="0"/>
              <a:ext cx="8496944" cy="1461682"/>
            </a:xfrm>
            <a:prstGeom prst="roundRect">
              <a:avLst/>
            </a:pr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Yuvarlatılmış Dikdörtgen 4"/>
            <p:cNvSpPr/>
            <p:nvPr/>
          </p:nvSpPr>
          <p:spPr>
            <a:xfrm>
              <a:off x="71353" y="71353"/>
              <a:ext cx="8354238" cy="13189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r-TR" sz="2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sp>
        <p:nvSpPr>
          <p:cNvPr id="9" name="Dikdörtgen 8"/>
          <p:cNvSpPr/>
          <p:nvPr/>
        </p:nvSpPr>
        <p:spPr>
          <a:xfrm>
            <a:off x="716178" y="908720"/>
            <a:ext cx="746389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500" b="1" dirty="0" smtClean="0">
                <a:solidFill>
                  <a:prstClr val="black"/>
                </a:solidFill>
              </a:rPr>
              <a:t>Değerlendirme </a:t>
            </a:r>
            <a:r>
              <a:rPr lang="tr-TR" sz="2500" b="1" dirty="0">
                <a:solidFill>
                  <a:prstClr val="black"/>
                </a:solidFill>
              </a:rPr>
              <a:t>Süreçlerinin Yeniden Yapılandırılması</a:t>
            </a:r>
          </a:p>
        </p:txBody>
      </p:sp>
      <p:graphicFrame>
        <p:nvGraphicFramePr>
          <p:cNvPr id="19" name="Diyagram 18"/>
          <p:cNvGraphicFramePr/>
          <p:nvPr>
            <p:extLst/>
          </p:nvPr>
        </p:nvGraphicFramePr>
        <p:xfrm>
          <a:off x="2411760" y="2204864"/>
          <a:ext cx="5328592" cy="172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Metin kutusu 12"/>
          <p:cNvSpPr txBox="1"/>
          <p:nvPr/>
        </p:nvSpPr>
        <p:spPr>
          <a:xfrm>
            <a:off x="3851920" y="4221088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 smtClean="0">
                <a:solidFill>
                  <a:prstClr val="black"/>
                </a:solidFill>
                <a:latin typeface="Futura Lt BT" pitchFamily="34" charset="0"/>
              </a:rPr>
              <a:t>+</a:t>
            </a:r>
            <a:endParaRPr lang="tr-TR" sz="3200" dirty="0">
              <a:solidFill>
                <a:prstClr val="black"/>
              </a:solidFill>
              <a:latin typeface="Futura Lt BT" pitchFamily="34" charset="0"/>
            </a:endParaRPr>
          </a:p>
        </p:txBody>
      </p:sp>
      <p:sp>
        <p:nvSpPr>
          <p:cNvPr id="12" name="Başlık 1"/>
          <p:cNvSpPr>
            <a:spLocks noGrp="1"/>
          </p:cNvSpPr>
          <p:nvPr>
            <p:ph type="title"/>
          </p:nvPr>
        </p:nvSpPr>
        <p:spPr>
          <a:xfrm>
            <a:off x="395536" y="0"/>
            <a:ext cx="7776864" cy="706090"/>
          </a:xfrm>
        </p:spPr>
        <p:txBody>
          <a:bodyPr>
            <a:normAutofit/>
          </a:bodyPr>
          <a:lstStyle/>
          <a:p>
            <a:r>
              <a:rPr lang="tr-TR" sz="2800" dirty="0" smtClean="0"/>
              <a:t>2018 Eylül Çağrısındaki Yenilikler</a:t>
            </a:r>
            <a:endParaRPr lang="tr-TR" sz="2800" dirty="0"/>
          </a:p>
        </p:txBody>
      </p:sp>
      <p:graphicFrame>
        <p:nvGraphicFramePr>
          <p:cNvPr id="11" name="Diyagram 18"/>
          <p:cNvGraphicFramePr/>
          <p:nvPr>
            <p:extLst/>
          </p:nvPr>
        </p:nvGraphicFramePr>
        <p:xfrm>
          <a:off x="2411760" y="4797152"/>
          <a:ext cx="5367990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3568" y="1628800"/>
            <a:ext cx="7344816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prstClr val="black"/>
                </a:solidFill>
              </a:rPr>
              <a:t>Geçtiğimiz yıllarda projelerin değerlendirmesi </a:t>
            </a:r>
            <a:r>
              <a:rPr lang="tr-TR" sz="2000" b="1" dirty="0" smtClean="0">
                <a:solidFill>
                  <a:prstClr val="black"/>
                </a:solidFill>
              </a:rPr>
              <a:t>2 aşamada </a:t>
            </a:r>
            <a:r>
              <a:rPr lang="tr-TR" sz="2000" dirty="0" smtClean="0">
                <a:solidFill>
                  <a:prstClr val="black"/>
                </a:solidFill>
              </a:rPr>
              <a:t>yapılıyordu:</a:t>
            </a:r>
            <a:endParaRPr lang="tr-TR" sz="20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3568" y="4021033"/>
            <a:ext cx="7344816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tr-TR" sz="2000" dirty="0" smtClean="0">
                <a:solidFill>
                  <a:prstClr val="black"/>
                </a:solidFill>
              </a:rPr>
              <a:t>Panel sonrasında projeler </a:t>
            </a:r>
            <a:r>
              <a:rPr lang="tr-TR" sz="2000" b="1" dirty="0" smtClean="0">
                <a:solidFill>
                  <a:prstClr val="black"/>
                </a:solidFill>
              </a:rPr>
              <a:t>aşağıdaki hususlara</a:t>
            </a:r>
            <a:r>
              <a:rPr lang="tr-TR" sz="2000" dirty="0" smtClean="0">
                <a:solidFill>
                  <a:prstClr val="black"/>
                </a:solidFill>
              </a:rPr>
              <a:t> göre DDK tarafından ayrıca değerlendirilecek:</a:t>
            </a:r>
            <a:endParaRPr lang="tr-TR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36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/40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100" dirty="0" smtClean="0"/>
              <a:t>Bilim ve Toplum Programları</a:t>
            </a:r>
            <a:endParaRPr lang="tr-TR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9552" y="1196752"/>
            <a:ext cx="8064896" cy="525658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Futura Bk B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Futura Bk B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Futura Bk B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Futura Bk B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Futura Bk B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endParaRPr lang="tr-TR" sz="2400" dirty="0">
              <a:solidFill>
                <a:prstClr val="black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tr-TR" sz="2200" i="1" dirty="0" smtClean="0">
              <a:solidFill>
                <a:prstClr val="black"/>
              </a:solidFill>
            </a:endParaRPr>
          </a:p>
        </p:txBody>
      </p:sp>
      <p:sp>
        <p:nvSpPr>
          <p:cNvPr id="7" name="İçerik Yer Tutucusu 4"/>
          <p:cNvSpPr txBox="1">
            <a:spLocks/>
          </p:cNvSpPr>
          <p:nvPr/>
        </p:nvSpPr>
        <p:spPr>
          <a:xfrm>
            <a:off x="899592" y="972096"/>
            <a:ext cx="7381670" cy="2456904"/>
          </a:xfrm>
          <a:prstGeom prst="roundRect">
            <a:avLst>
              <a:gd name="adj" fmla="val 534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tr-TR" sz="1800" dirty="0" smtClean="0">
                <a:solidFill>
                  <a:prstClr val="black"/>
                </a:solidFill>
              </a:rPr>
              <a:t>Bilim </a:t>
            </a:r>
            <a:r>
              <a:rPr lang="tr-TR" sz="1800" dirty="0">
                <a:solidFill>
                  <a:prstClr val="black"/>
                </a:solidFill>
              </a:rPr>
              <a:t>ve Toplum Programları Müdürlüğü; </a:t>
            </a:r>
            <a:r>
              <a:rPr lang="tr-TR" sz="1800" dirty="0" smtClean="0">
                <a:solidFill>
                  <a:prstClr val="black"/>
                </a:solidFill>
              </a:rPr>
              <a:t>ülkemizde </a:t>
            </a:r>
            <a:r>
              <a:rPr lang="tr-TR" sz="1800" b="1" dirty="0" smtClean="0">
                <a:solidFill>
                  <a:prstClr val="black"/>
                </a:solidFill>
              </a:rPr>
              <a:t>«bilim kültürü» </a:t>
            </a:r>
            <a:r>
              <a:rPr lang="tr-TR" sz="1800" dirty="0" smtClean="0">
                <a:solidFill>
                  <a:prstClr val="black"/>
                </a:solidFill>
              </a:rPr>
              <a:t>oluşturabilmek amacıyla;</a:t>
            </a:r>
          </a:p>
          <a:p>
            <a:pPr algn="just"/>
            <a:r>
              <a:rPr lang="tr-TR" sz="1800" dirty="0">
                <a:solidFill>
                  <a:prstClr val="black"/>
                </a:solidFill>
              </a:rPr>
              <a:t>B</a:t>
            </a:r>
            <a:r>
              <a:rPr lang="tr-TR" sz="1800" dirty="0" smtClean="0">
                <a:solidFill>
                  <a:prstClr val="black"/>
                </a:solidFill>
              </a:rPr>
              <a:t>ilim </a:t>
            </a:r>
            <a:r>
              <a:rPr lang="tr-TR" sz="1800" dirty="0">
                <a:solidFill>
                  <a:prstClr val="black"/>
                </a:solidFill>
              </a:rPr>
              <a:t>ve toplum alanında </a:t>
            </a:r>
            <a:r>
              <a:rPr lang="tr-TR" sz="1800" b="1" dirty="0">
                <a:solidFill>
                  <a:prstClr val="black"/>
                </a:solidFill>
              </a:rPr>
              <a:t>yeni </a:t>
            </a:r>
            <a:r>
              <a:rPr lang="tr-TR" sz="1800" b="1" dirty="0" smtClean="0">
                <a:solidFill>
                  <a:prstClr val="black"/>
                </a:solidFill>
              </a:rPr>
              <a:t>destek programları geliştirme, </a:t>
            </a:r>
          </a:p>
          <a:p>
            <a:pPr algn="just"/>
            <a:r>
              <a:rPr lang="tr-TR" sz="1800" b="1" dirty="0">
                <a:solidFill>
                  <a:prstClr val="black"/>
                </a:solidFill>
              </a:rPr>
              <a:t>M</a:t>
            </a:r>
            <a:r>
              <a:rPr lang="tr-TR" sz="1800" b="1" dirty="0" smtClean="0">
                <a:solidFill>
                  <a:prstClr val="black"/>
                </a:solidFill>
              </a:rPr>
              <a:t>evcut destek programlarını </a:t>
            </a:r>
            <a:r>
              <a:rPr lang="tr-TR" sz="1800" dirty="0" smtClean="0">
                <a:solidFill>
                  <a:prstClr val="black"/>
                </a:solidFill>
              </a:rPr>
              <a:t>yürütmek </a:t>
            </a:r>
            <a:r>
              <a:rPr lang="tr-TR" sz="1800" dirty="0">
                <a:solidFill>
                  <a:prstClr val="black"/>
                </a:solidFill>
              </a:rPr>
              <a:t>ve koordine </a:t>
            </a:r>
            <a:r>
              <a:rPr lang="tr-TR" sz="1800" dirty="0" smtClean="0">
                <a:solidFill>
                  <a:prstClr val="black"/>
                </a:solidFill>
              </a:rPr>
              <a:t>etme, </a:t>
            </a:r>
          </a:p>
          <a:p>
            <a:pPr algn="just"/>
            <a:r>
              <a:rPr lang="tr-TR" sz="1800" dirty="0" smtClean="0">
                <a:solidFill>
                  <a:prstClr val="black"/>
                </a:solidFill>
              </a:rPr>
              <a:t>Bilim ve toplum alanında </a:t>
            </a:r>
            <a:r>
              <a:rPr lang="tr-TR" sz="1800" b="1" dirty="0" smtClean="0">
                <a:solidFill>
                  <a:prstClr val="black"/>
                </a:solidFill>
              </a:rPr>
              <a:t>ulusal ve uluslararası işbirlikleri geliştirme,</a:t>
            </a:r>
          </a:p>
          <a:p>
            <a:pPr algn="just"/>
            <a:r>
              <a:rPr lang="tr-TR" sz="1800" dirty="0">
                <a:solidFill>
                  <a:prstClr val="black"/>
                </a:solidFill>
              </a:rPr>
              <a:t>T</a:t>
            </a:r>
            <a:r>
              <a:rPr lang="tr-TR" sz="1800" dirty="0" smtClean="0">
                <a:solidFill>
                  <a:prstClr val="black"/>
                </a:solidFill>
              </a:rPr>
              <a:t>opluma yönelik </a:t>
            </a:r>
            <a:r>
              <a:rPr lang="tr-TR" sz="1800" b="1" dirty="0" smtClean="0">
                <a:solidFill>
                  <a:prstClr val="black"/>
                </a:solidFill>
              </a:rPr>
              <a:t>bilimsel etkinlikler düzenleme,</a:t>
            </a:r>
          </a:p>
          <a:p>
            <a:pPr marL="0" indent="0" algn="just">
              <a:buFont typeface="Arial" pitchFamily="34" charset="0"/>
              <a:buNone/>
            </a:pPr>
            <a:r>
              <a:rPr lang="tr-TR" sz="1800" dirty="0" smtClean="0">
                <a:solidFill>
                  <a:prstClr val="black"/>
                </a:solidFill>
              </a:rPr>
              <a:t>       faaliyetlerini yürütmektedir.</a:t>
            </a:r>
            <a:endParaRPr lang="tr-TR" sz="1800" dirty="0">
              <a:solidFill>
                <a:prstClr val="black"/>
              </a:solidFill>
            </a:endParaRPr>
          </a:p>
        </p:txBody>
      </p:sp>
      <p:pic>
        <p:nvPicPr>
          <p:cNvPr id="5122" name="Picture 2" descr="C:\Users\gulnihal.ergen\Deskto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20144"/>
            <a:ext cx="3413969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 descr="C:\Users\nagehan.ramazanoglu\Desktop\Bilim Fuarları foto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52921"/>
            <a:ext cx="3349222" cy="2340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9885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74B379A-8968-4E49-B7C7-EB6E50A494BB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685800"/>
              <a:t>30</a:t>
            </a:fld>
            <a:r>
              <a:rPr lang="tr-TR" dirty="0">
                <a:solidFill>
                  <a:prstClr val="black">
                    <a:tint val="75000"/>
                  </a:prstClr>
                </a:solidFill>
              </a:rPr>
              <a:t>/42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28267" y="930454"/>
            <a:ext cx="5832648" cy="5295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tr-TR" sz="1950" dirty="0">
                <a:solidFill>
                  <a:prstClr val="white"/>
                </a:solidFill>
              </a:rPr>
              <a:t>4004, 4005 ve 4007 Değerlendirme Süreci</a:t>
            </a:r>
            <a:endParaRPr lang="en-US" sz="1950" dirty="0">
              <a:solidFill>
                <a:prstClr val="white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dirty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</a:p>
        </p:txBody>
      </p:sp>
      <p:pic>
        <p:nvPicPr>
          <p:cNvPr id="2050" name="Picture 2" descr="C:\Users\nagehan.ramazanoglu\Desktop\süreç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423" y="1471915"/>
            <a:ext cx="5616624" cy="390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06309" y="5358704"/>
            <a:ext cx="5898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tr-TR" sz="12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*Genellikle yılın son çeyreğinde (Ekim-Aralık) çağrıya çıkılmaktadır.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85089" y="1592796"/>
            <a:ext cx="415498" cy="34563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wrap="square" rtlCol="0">
            <a:spAutoFit/>
          </a:bodyPr>
          <a:lstStyle/>
          <a:p>
            <a:pPr defTabSz="685800"/>
            <a:r>
              <a:rPr lang="tr-TR" sz="1500" b="1" dirty="0">
                <a:solidFill>
                  <a:prstClr val="black"/>
                </a:solidFill>
                <a:latin typeface="Calibri"/>
              </a:rPr>
              <a:t>    4004, 4005, 4007 Değerlendirme Süreci</a:t>
            </a:r>
            <a:endParaRPr lang="tr-TR" sz="15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452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110282" y="5614337"/>
            <a:ext cx="551445" cy="273844"/>
          </a:xfrm>
        </p:spPr>
        <p:txBody>
          <a:bodyPr/>
          <a:lstStyle/>
          <a:p>
            <a:pPr defTabSz="685800"/>
            <a:fld id="{074B379A-8968-4E49-B7C7-EB6E50A494BB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685800"/>
              <a:t>31</a:t>
            </a:fld>
            <a:r>
              <a:rPr lang="tr-TR" dirty="0">
                <a:solidFill>
                  <a:prstClr val="black">
                    <a:tint val="75000"/>
                  </a:prstClr>
                </a:solidFill>
              </a:rPr>
              <a:t>/42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1" y="1484784"/>
            <a:ext cx="415498" cy="41044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wrap="square" rtlCol="0">
            <a:spAutoFit/>
          </a:bodyPr>
          <a:lstStyle/>
          <a:p>
            <a:pPr defTabSz="685800"/>
            <a:r>
              <a:rPr lang="tr-TR" sz="1500" b="1" dirty="0">
                <a:solidFill>
                  <a:prstClr val="black"/>
                </a:solidFill>
                <a:latin typeface="Calibri"/>
              </a:rPr>
              <a:t>    4004, 4005, 4007 Değerlendirme Süreci </a:t>
            </a:r>
            <a:r>
              <a:rPr lang="tr-TR" sz="1500" dirty="0">
                <a:solidFill>
                  <a:prstClr val="black"/>
                </a:solidFill>
                <a:latin typeface="Calibri"/>
              </a:rPr>
              <a:t>(Devam)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28267" y="930454"/>
            <a:ext cx="5832648" cy="5295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tr-TR" sz="1950" dirty="0">
                <a:solidFill>
                  <a:prstClr val="white"/>
                </a:solidFill>
              </a:rPr>
              <a:t>4004, 4005 ve 4007 Değerlendirme Süreci</a:t>
            </a:r>
            <a:endParaRPr lang="en-US" sz="1950" dirty="0">
              <a:solidFill>
                <a:prstClr val="white"/>
              </a:solidFill>
            </a:endParaRPr>
          </a:p>
        </p:txBody>
      </p:sp>
      <p:sp>
        <p:nvSpPr>
          <p:cNvPr id="7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3486150" y="5624514"/>
            <a:ext cx="2171700" cy="273844"/>
          </a:xfrm>
        </p:spPr>
        <p:txBody>
          <a:bodyPr/>
          <a:lstStyle/>
          <a:p>
            <a:pPr defTabSz="685800"/>
            <a:r>
              <a:rPr lang="tr-TR" dirty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</a:p>
        </p:txBody>
      </p:sp>
      <p:pic>
        <p:nvPicPr>
          <p:cNvPr id="2050" name="Picture 2" descr="C:\Users\nagehan.ramazanoglu\Desktop\4004süreç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1659018"/>
            <a:ext cx="6099950" cy="375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05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2987824" y="6448251"/>
            <a:ext cx="3031976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Bilim ve Toplum Programları Müdürlüğü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B379A-8968-4E49-B7C7-EB6E50A49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utura Bk BT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/46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utura Bk BT" pitchFamily="34" charset="0"/>
              <a:ea typeface="+mn-ea"/>
              <a:cs typeface="+mn-cs"/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5004048" y="2695564"/>
            <a:ext cx="2736304" cy="36132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Araştırma Altyapısı Kapsamında Belirtilen Birimler </a:t>
            </a:r>
          </a:p>
          <a:p>
            <a:pPr marL="285750" marR="0" lvl="0" indent="-28575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Ar-Ge ve Tasarım Merkezleri</a:t>
            </a:r>
          </a:p>
          <a:p>
            <a:pPr marL="285750" marR="0" lvl="0" indent="-28575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Teknoloji Geliştirme Bölgeleri</a:t>
            </a:r>
          </a:p>
          <a:p>
            <a:pPr marL="285750" marR="0" lvl="0" indent="-28575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Bilim Merkezleri</a:t>
            </a:r>
          </a:p>
          <a:p>
            <a:pPr marL="285750" marR="0" lvl="0" indent="-28575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Teknoloji Transfer Ofisleri</a:t>
            </a:r>
          </a:p>
        </p:txBody>
      </p:sp>
      <p:sp>
        <p:nvSpPr>
          <p:cNvPr id="18" name="Metin kutusu 17"/>
          <p:cNvSpPr txBox="1"/>
          <p:nvPr/>
        </p:nvSpPr>
        <p:spPr>
          <a:xfrm>
            <a:off x="604122" y="2685668"/>
            <a:ext cx="2959766" cy="27330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Biyoteknoloji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Endüstriyel Tasarım</a:t>
            </a:r>
          </a:p>
          <a:p>
            <a:pPr marL="285750" marR="0" lvl="0" indent="-28575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Moleküler Biyoloji</a:t>
            </a:r>
          </a:p>
          <a:p>
            <a:pPr marL="285750" marR="0" lvl="0" indent="-28575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Nanoteknoloji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Robotik ve Kodlama</a:t>
            </a:r>
          </a:p>
          <a:p>
            <a:pPr marL="285750" marR="0" lvl="0" indent="-28575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Siber Güvenlik</a:t>
            </a:r>
          </a:p>
        </p:txBody>
      </p:sp>
      <p:cxnSp>
        <p:nvCxnSpPr>
          <p:cNvPr id="22" name="Düz Ok Bağlayıcısı 21"/>
          <p:cNvCxnSpPr/>
          <p:nvPr/>
        </p:nvCxnSpPr>
        <p:spPr>
          <a:xfrm>
            <a:off x="2177820" y="2069958"/>
            <a:ext cx="0" cy="513581"/>
          </a:xfrm>
          <a:prstGeom prst="straightConnector1">
            <a:avLst/>
          </a:prstGeom>
          <a:ln w="38100" cmpd="sng">
            <a:solidFill>
              <a:srgbClr val="A5002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Düz Ok Bağlayıcısı 22"/>
          <p:cNvCxnSpPr/>
          <p:nvPr/>
        </p:nvCxnSpPr>
        <p:spPr>
          <a:xfrm>
            <a:off x="6300192" y="2069959"/>
            <a:ext cx="0" cy="513581"/>
          </a:xfrm>
          <a:prstGeom prst="straightConnector1">
            <a:avLst/>
          </a:prstGeom>
          <a:ln w="38100">
            <a:solidFill>
              <a:srgbClr val="A5002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4048" y="1052736"/>
            <a:ext cx="2736304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İş Birliği Değerlendirmesi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5550" y="1059877"/>
            <a:ext cx="3008338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Öncelikli Alan Değerlendirmesi</a:t>
            </a:r>
          </a:p>
        </p:txBody>
      </p:sp>
      <p:sp>
        <p:nvSpPr>
          <p:cNvPr id="13" name="Yuvarlatılmış Dikdörtgen 12"/>
          <p:cNvSpPr/>
          <p:nvPr/>
        </p:nvSpPr>
        <p:spPr>
          <a:xfrm rot="19802652">
            <a:off x="3322772" y="2537870"/>
            <a:ext cx="1144324" cy="782481"/>
          </a:xfrm>
          <a:prstGeom prst="roundRect">
            <a:avLst/>
          </a:prstGeom>
          <a:solidFill>
            <a:srgbClr val="A50021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6354" tIns="189034" rIns="216354" bIns="189034" numCol="1" spcCol="1270" rtlCol="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Bk BT" pitchFamily="34" charset="0"/>
                <a:ea typeface="+mn-ea"/>
                <a:cs typeface="+mn-cs"/>
              </a:rPr>
              <a:t>+1</a:t>
            </a:r>
          </a:p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Bk BT" pitchFamily="34" charset="0"/>
                <a:ea typeface="+mn-ea"/>
                <a:cs typeface="+mn-cs"/>
              </a:rPr>
              <a:t>Puan</a:t>
            </a:r>
          </a:p>
        </p:txBody>
      </p:sp>
      <p:sp>
        <p:nvSpPr>
          <p:cNvPr id="14" name="Yuvarlatılmış Dikdörtgen 13"/>
          <p:cNvSpPr/>
          <p:nvPr/>
        </p:nvSpPr>
        <p:spPr>
          <a:xfrm rot="19802652">
            <a:off x="7643253" y="2537871"/>
            <a:ext cx="1144324" cy="782481"/>
          </a:xfrm>
          <a:prstGeom prst="roundRect">
            <a:avLst/>
          </a:prstGeom>
          <a:solidFill>
            <a:srgbClr val="A50021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6354" tIns="189034" rIns="216354" bIns="189034" numCol="1" spcCol="1270" rtlCol="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Bk BT" pitchFamily="34" charset="0"/>
                <a:ea typeface="+mn-ea"/>
                <a:cs typeface="+mn-cs"/>
              </a:rPr>
              <a:t>+1</a:t>
            </a:r>
          </a:p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Bk BT" pitchFamily="34" charset="0"/>
                <a:ea typeface="+mn-ea"/>
                <a:cs typeface="+mn-cs"/>
              </a:rPr>
              <a:t>Puan</a:t>
            </a:r>
          </a:p>
        </p:txBody>
      </p:sp>
      <p:sp>
        <p:nvSpPr>
          <p:cNvPr id="15" name="Başlık 1"/>
          <p:cNvSpPr>
            <a:spLocks noGrp="1"/>
          </p:cNvSpPr>
          <p:nvPr>
            <p:ph type="title"/>
          </p:nvPr>
        </p:nvSpPr>
        <p:spPr>
          <a:xfrm>
            <a:off x="395536" y="0"/>
            <a:ext cx="7776864" cy="706090"/>
          </a:xfrm>
        </p:spPr>
        <p:txBody>
          <a:bodyPr>
            <a:normAutofit/>
          </a:bodyPr>
          <a:lstStyle/>
          <a:p>
            <a:pPr lvl="0" algn="ctr"/>
            <a:r>
              <a:rPr lang="tr-TR" sz="2800" dirty="0"/>
              <a:t>Öncelikli Alan ve İş Birliği Değerlendirmesi</a:t>
            </a:r>
          </a:p>
        </p:txBody>
      </p:sp>
    </p:spTree>
    <p:extLst>
      <p:ext uri="{BB962C8B-B14F-4D97-AF65-F5344CB8AC3E}">
        <p14:creationId xmlns:p14="http://schemas.microsoft.com/office/powerpoint/2010/main" val="9469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3" grpId="0" animBg="1"/>
      <p:bldP spid="11" grpId="0" animBg="1"/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PANELİST DEĞERLENDİRMESİNDE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4000" b="1" dirty="0">
                <a:solidFill>
                  <a:prstClr val="black"/>
                </a:solidFill>
                <a:latin typeface="Calibri"/>
              </a:rPr>
              <a:t>Projeler panelde 3 temel kritere göre </a:t>
            </a:r>
            <a:r>
              <a:rPr lang="tr-TR" sz="4000" b="1" dirty="0" smtClean="0">
                <a:solidFill>
                  <a:prstClr val="black"/>
                </a:solidFill>
                <a:latin typeface="Calibri"/>
              </a:rPr>
              <a:t>değerlendirilir.</a:t>
            </a:r>
          </a:p>
          <a:p>
            <a:pPr marL="742950" indent="-742950">
              <a:buAutoNum type="arabicPeriod"/>
            </a:pPr>
            <a:r>
              <a:rPr lang="tr-TR" sz="4000" b="1" dirty="0" smtClean="0">
                <a:solidFill>
                  <a:prstClr val="black"/>
                </a:solidFill>
                <a:latin typeface="Calibri"/>
              </a:rPr>
              <a:t>İÇERİK AKTARIM</a:t>
            </a:r>
          </a:p>
          <a:p>
            <a:pPr marL="742950" indent="-742950">
              <a:buAutoNum type="arabicPeriod"/>
            </a:pPr>
            <a:r>
              <a:rPr lang="tr-TR" sz="4000" b="1" dirty="0" smtClean="0">
                <a:solidFill>
                  <a:prstClr val="black"/>
                </a:solidFill>
                <a:latin typeface="Calibri"/>
              </a:rPr>
              <a:t>YAYGIN ETKİ</a:t>
            </a:r>
          </a:p>
          <a:p>
            <a:pPr marL="742950" indent="-742950">
              <a:buAutoNum type="arabicPeriod"/>
            </a:pPr>
            <a:r>
              <a:rPr lang="tr-TR" sz="4000" b="1" dirty="0" smtClean="0">
                <a:solidFill>
                  <a:prstClr val="black"/>
                </a:solidFill>
                <a:latin typeface="Calibri"/>
              </a:rPr>
              <a:t>YAPILABİLİRLİK</a:t>
            </a:r>
            <a:endParaRPr lang="tr-TR" sz="4000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noProof="0" smtClean="0"/>
              <a:t>Bilim ve Toplum Programları Müdürlüğü</a:t>
            </a:r>
            <a:endParaRPr lang="tr-TR" noProof="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97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PANEL SÜRECİ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tr-TR" sz="5400" b="1" dirty="0" smtClean="0"/>
          </a:p>
          <a:p>
            <a:pPr marL="0" indent="0" algn="ctr">
              <a:buNone/>
            </a:pPr>
            <a:endParaRPr lang="tr-TR" sz="5400" b="1" dirty="0" smtClean="0"/>
          </a:p>
          <a:p>
            <a:pPr marL="0" indent="0" algn="ctr">
              <a:buNone/>
            </a:pPr>
            <a:r>
              <a:rPr lang="tr-TR" sz="5400" b="1" dirty="0" smtClean="0"/>
              <a:t>1. İÇERİK AKTARIM</a:t>
            </a:r>
            <a:endParaRPr lang="tr-TR" sz="5400" b="1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noProof="0" smtClean="0"/>
              <a:t>Bilim ve Toplum Programları Müdürlüğü</a:t>
            </a:r>
            <a:endParaRPr lang="tr-TR" noProof="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27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/19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95536" y="28575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3100" dirty="0" smtClean="0">
                <a:solidFill>
                  <a:prstClr val="white"/>
                </a:solidFill>
              </a:rPr>
              <a:t>4004      1. İÇERİK VE AKTARIM</a:t>
            </a:r>
            <a:endParaRPr lang="en-US" sz="3100" dirty="0" smtClean="0">
              <a:solidFill>
                <a:prstClr val="white"/>
              </a:solidFill>
            </a:endParaRPr>
          </a:p>
        </p:txBody>
      </p:sp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395536" y="908720"/>
          <a:ext cx="828092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5496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11560" y="1045714"/>
          <a:ext cx="7776864" cy="4975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/19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5536" y="28575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3100" dirty="0" smtClean="0">
                <a:solidFill>
                  <a:prstClr val="white"/>
                </a:solidFill>
              </a:rPr>
              <a:t>4004 ÖRNEK PROJE – ÖZET</a:t>
            </a:r>
            <a:endParaRPr lang="en-US" sz="3100" dirty="0" smtClean="0">
              <a:solidFill>
                <a:prstClr val="white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94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/19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7" name="Picture 3" descr="C:\Users\nagehan.ramazanoglu\Desktop\örnek projeler sunum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980728"/>
            <a:ext cx="8307167" cy="4644316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71660" y="5733256"/>
            <a:ext cx="5650778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prstClr val="white"/>
                </a:solidFill>
              </a:rPr>
              <a:t>Desteklenen bir 4004 projesinin proje özeti</a:t>
            </a:r>
            <a:endParaRPr lang="tr-TR" sz="2400" b="1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5536" y="28575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3100" dirty="0" smtClean="0">
                <a:solidFill>
                  <a:prstClr val="white"/>
                </a:solidFill>
              </a:rPr>
              <a:t>4004 ÖRNEK PROJE – ÖZET</a:t>
            </a:r>
            <a:endParaRPr lang="en-US" sz="31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9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1660" y="5733256"/>
            <a:ext cx="5650778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prstClr val="white"/>
                </a:solidFill>
              </a:rPr>
              <a:t>Desteklenen bir 4005 projesinin proje özeti</a:t>
            </a:r>
            <a:endParaRPr lang="tr-TR" sz="2400" b="1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5536" y="28575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3100" dirty="0" smtClean="0">
                <a:solidFill>
                  <a:prstClr val="white"/>
                </a:solidFill>
              </a:rPr>
              <a:t>4005 ÖRNEK PROJE – ÖZET</a:t>
            </a:r>
            <a:endParaRPr lang="en-US" sz="3100" dirty="0" smtClean="0">
              <a:solidFill>
                <a:prstClr val="white"/>
              </a:solidFill>
            </a:endParaRPr>
          </a:p>
        </p:txBody>
      </p:sp>
      <p:pic>
        <p:nvPicPr>
          <p:cNvPr id="2050" name="Picture 2" descr="C:\Users\nagehan.ramazanoglu\Desktop\örnek projeler sunum\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50" y="1196752"/>
            <a:ext cx="8303794" cy="4176464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56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83568" y="980728"/>
          <a:ext cx="7776864" cy="2311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/19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5536" y="28575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3100" dirty="0" smtClean="0">
                <a:solidFill>
                  <a:prstClr val="white"/>
                </a:solidFill>
              </a:rPr>
              <a:t>4004 ÖRNEK PROJE – AMAÇLAR</a:t>
            </a:r>
            <a:endParaRPr lang="en-US" sz="3100" dirty="0" smtClean="0">
              <a:solidFill>
                <a:prstClr val="white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 descr="C:\Users\nagehan.ramazanoglu\Desktop\örnek projeler sunum\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11" y="3573016"/>
            <a:ext cx="8275353" cy="263273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30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/>
              <a:pPr/>
              <a:t>4</a:t>
            </a:fld>
            <a:r>
              <a:rPr lang="tr-TR" dirty="0" smtClean="0"/>
              <a:t>/42</a:t>
            </a:r>
            <a:endParaRPr lang="en-US" dirty="0"/>
          </a:p>
        </p:txBody>
      </p:sp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251520" y="0"/>
            <a:ext cx="7776864" cy="706090"/>
          </a:xfrm>
        </p:spPr>
        <p:txBody>
          <a:bodyPr>
            <a:normAutofit/>
          </a:bodyPr>
          <a:lstStyle/>
          <a:p>
            <a:pPr algn="ctr"/>
            <a:r>
              <a:rPr lang="tr-TR" sz="3100" dirty="0" smtClean="0"/>
              <a:t>Destek Programları</a:t>
            </a:r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1331640" y="20608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>
              <a:latin typeface="Futura Lt BT" pitchFamily="34" charset="0"/>
            </a:endParaRPr>
          </a:p>
        </p:txBody>
      </p:sp>
      <p:graphicFrame>
        <p:nvGraphicFramePr>
          <p:cNvPr id="9" name="Diagram 3"/>
          <p:cNvGraphicFramePr/>
          <p:nvPr>
            <p:extLst>
              <p:ext uri="{D42A27DB-BD31-4B8C-83A1-F6EECF244321}">
                <p14:modId xmlns:p14="http://schemas.microsoft.com/office/powerpoint/2010/main" val="2160331218"/>
              </p:ext>
            </p:extLst>
          </p:nvPr>
        </p:nvGraphicFramePr>
        <p:xfrm>
          <a:off x="467544" y="836712"/>
          <a:ext cx="806489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noProof="0" smtClean="0"/>
              <a:t>Bilim ve Toplum Programları Müdürlüğü</a:t>
            </a:r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47819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83568" y="1117722"/>
          <a:ext cx="7776864" cy="2527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/19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5536" y="28575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3100" dirty="0" smtClean="0">
                <a:solidFill>
                  <a:prstClr val="white"/>
                </a:solidFill>
              </a:rPr>
              <a:t>4004 ÖRNEK PROJE – REFERANS KAYNAKLAR</a:t>
            </a:r>
            <a:endParaRPr lang="en-US" sz="3100" dirty="0" smtClean="0">
              <a:solidFill>
                <a:prstClr val="white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C:\Users\nagehan.ramazanoglu\Desktop\örnek projeler sunum\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37" y="3861048"/>
            <a:ext cx="8525533" cy="2016224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70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83568" y="908720"/>
          <a:ext cx="7776864" cy="1519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/19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5536" y="28575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3100" dirty="0" smtClean="0">
                <a:solidFill>
                  <a:prstClr val="white"/>
                </a:solidFill>
              </a:rPr>
              <a:t>4004 ÖRNEK PROJE – ETKİNLİKLER</a:t>
            </a:r>
            <a:endParaRPr lang="en-US" sz="3100" dirty="0" smtClean="0">
              <a:solidFill>
                <a:prstClr val="white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9" name="Picture 3" descr="C:\Users\nagehan.ramazanoglu\Desktop\örnek projeler sunum\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08920"/>
            <a:ext cx="8140242" cy="361398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24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83568" y="908720"/>
          <a:ext cx="7776864" cy="1519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/19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 descr="C:\Users\nagehan.ramazanoglu\Desktop\örnek projeler sunum\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26896"/>
            <a:ext cx="8604448" cy="34664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95536" y="28575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3100" dirty="0" smtClean="0">
                <a:solidFill>
                  <a:prstClr val="white"/>
                </a:solidFill>
              </a:rPr>
              <a:t>4004 ÖRNEK PROJE – ETKİNLİKLER</a:t>
            </a:r>
            <a:endParaRPr lang="en-US" sz="31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20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83568" y="980728"/>
          <a:ext cx="7776864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/19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5536" y="28575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3100" dirty="0" smtClean="0">
                <a:solidFill>
                  <a:prstClr val="white"/>
                </a:solidFill>
              </a:rPr>
              <a:t>4004 ÖRNEK PROJE – ETKİNLİKLER</a:t>
            </a:r>
            <a:endParaRPr lang="en-US" sz="31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10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5536" y="28575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3100" dirty="0" smtClean="0">
                <a:solidFill>
                  <a:prstClr val="white"/>
                </a:solidFill>
              </a:rPr>
              <a:t>4005 ÖRNEK PROJE – ETKİNLİKLER</a:t>
            </a:r>
            <a:endParaRPr lang="en-US" sz="3100" dirty="0" smtClean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8012" y="5981218"/>
            <a:ext cx="5432449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prstClr val="white"/>
                </a:solidFill>
              </a:rPr>
              <a:t>Desteklenen bir 4005 projesinin etkinlik programı</a:t>
            </a:r>
            <a:endParaRPr lang="tr-TR" sz="2000" b="1" dirty="0">
              <a:solidFill>
                <a:prstClr val="white"/>
              </a:solidFill>
            </a:endParaRPr>
          </a:p>
        </p:txBody>
      </p:sp>
      <p:pic>
        <p:nvPicPr>
          <p:cNvPr id="2051" name="Picture 3" descr="C:\Users\nagehan.ramazanoglu\Desktop\örnek projeler sunum\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01" y="836712"/>
            <a:ext cx="7722443" cy="4987064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73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83568" y="908720"/>
          <a:ext cx="7776864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/19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5536" y="28575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3100" dirty="0" smtClean="0">
                <a:solidFill>
                  <a:prstClr val="white"/>
                </a:solidFill>
              </a:rPr>
              <a:t>4004 ÖRNEK PROJE – ÖLÇME VE DEĞERLENDİRME</a:t>
            </a:r>
            <a:endParaRPr lang="en-US" sz="3100" dirty="0" smtClean="0">
              <a:solidFill>
                <a:prstClr val="white"/>
              </a:solidFill>
            </a:endParaRPr>
          </a:p>
        </p:txBody>
      </p:sp>
      <p:pic>
        <p:nvPicPr>
          <p:cNvPr id="10" name="Picture 2" descr="C:\Users\nagehan.ramazanoglu\Desktop\örnek projeler sunum\2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63002"/>
            <a:ext cx="6984776" cy="3677611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9552" y="5981218"/>
            <a:ext cx="7657994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prstClr val="white"/>
                </a:solidFill>
              </a:rPr>
              <a:t>Desteklenen bir 4004 projesinin «</a:t>
            </a:r>
            <a:r>
              <a:rPr lang="tr-TR" sz="2000" b="1" u="sng" dirty="0" smtClean="0">
                <a:solidFill>
                  <a:prstClr val="white"/>
                </a:solidFill>
              </a:rPr>
              <a:t>ölçme ve değerlendirme</a:t>
            </a:r>
            <a:r>
              <a:rPr lang="tr-TR" sz="2000" b="1" dirty="0" smtClean="0">
                <a:solidFill>
                  <a:prstClr val="white"/>
                </a:solidFill>
              </a:rPr>
              <a:t>» planlaması</a:t>
            </a:r>
            <a:endParaRPr lang="tr-TR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50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83568" y="908720"/>
          <a:ext cx="7776864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5536" y="28575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3100" dirty="0" smtClean="0">
                <a:solidFill>
                  <a:prstClr val="white"/>
                </a:solidFill>
              </a:rPr>
              <a:t>4005 ÖRNEK PROJE – ÖLÇME VE DEĞERLENDİRME</a:t>
            </a:r>
            <a:endParaRPr lang="en-US" sz="3100" dirty="0" smtClean="0">
              <a:solidFill>
                <a:prstClr val="white"/>
              </a:solidFill>
            </a:endParaRPr>
          </a:p>
        </p:txBody>
      </p:sp>
      <p:pic>
        <p:nvPicPr>
          <p:cNvPr id="1026" name="Picture 2" descr="C:\Users\nagehan.ramazanoglu\Desktop\örnek projeler sunum\1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16808"/>
            <a:ext cx="8353300" cy="2072432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71600" y="5765194"/>
            <a:ext cx="7344816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dirty="0" smtClean="0">
                <a:solidFill>
                  <a:prstClr val="white"/>
                </a:solidFill>
              </a:rPr>
              <a:t>Desteklenen bir 4005 projesinin </a:t>
            </a:r>
            <a:r>
              <a:rPr lang="tr-TR" sz="2000" b="1" u="sng" dirty="0" smtClean="0">
                <a:solidFill>
                  <a:prstClr val="white"/>
                </a:solidFill>
              </a:rPr>
              <a:t>«Ölçme ve Değerlendirme» başlığı</a:t>
            </a:r>
            <a:endParaRPr lang="tr-TR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81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PANEL SÜRECİ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tr-TR" sz="7200" b="1" dirty="0" smtClean="0"/>
          </a:p>
          <a:p>
            <a:pPr marL="0" indent="0" algn="ctr">
              <a:buNone/>
            </a:pPr>
            <a:r>
              <a:rPr lang="tr-TR" sz="7200" b="1" dirty="0" smtClean="0"/>
              <a:t>2. YAYGIN ETKİ</a:t>
            </a:r>
            <a:endParaRPr lang="tr-TR" sz="7200" b="1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noProof="0" smtClean="0"/>
              <a:t>Bilim ve Toplum Programları Müdürlüğü</a:t>
            </a:r>
            <a:endParaRPr lang="tr-TR" noProof="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24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83568" y="836712"/>
          <a:ext cx="7776864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5536" y="28575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3100" dirty="0" smtClean="0">
                <a:solidFill>
                  <a:prstClr val="white"/>
                </a:solidFill>
              </a:rPr>
              <a:t>4007 ÖRNEK PROJE – YAYGIN ETKİ</a:t>
            </a:r>
            <a:endParaRPr lang="en-US" sz="3100" dirty="0" smtClean="0">
              <a:solidFill>
                <a:prstClr val="white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755576" y="4149080"/>
          <a:ext cx="7704856" cy="2148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80466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5536" y="28575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3100" dirty="0" smtClean="0">
                <a:solidFill>
                  <a:prstClr val="white"/>
                </a:solidFill>
              </a:rPr>
              <a:t>4005 ÖRNEK PROJE – YAYGIN ETKİ</a:t>
            </a:r>
            <a:endParaRPr lang="en-US" sz="3100" dirty="0" smtClean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5589240"/>
            <a:ext cx="7200800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dirty="0" smtClean="0">
                <a:solidFill>
                  <a:prstClr val="white"/>
                </a:solidFill>
              </a:rPr>
              <a:t>Desteklenen bir 4005 projesinde </a:t>
            </a:r>
            <a:r>
              <a:rPr lang="tr-TR" sz="2000" b="1" u="sng" dirty="0" smtClean="0">
                <a:solidFill>
                  <a:prstClr val="white"/>
                </a:solidFill>
              </a:rPr>
              <a:t>hedef kitle, katılımcı seçim yöntemi</a:t>
            </a:r>
            <a:r>
              <a:rPr lang="tr-TR" sz="2000" b="1" dirty="0" smtClean="0">
                <a:solidFill>
                  <a:prstClr val="white"/>
                </a:solidFill>
              </a:rPr>
              <a:t> ve proje çıktılarının yaygınlaştırılması ile ilgili açıklamalar</a:t>
            </a:r>
            <a:endParaRPr lang="tr-TR" sz="2000" b="1" dirty="0">
              <a:solidFill>
                <a:prstClr val="white"/>
              </a:solidFill>
            </a:endParaRPr>
          </a:p>
        </p:txBody>
      </p:sp>
      <p:pic>
        <p:nvPicPr>
          <p:cNvPr id="3074" name="Picture 2" descr="C:\Users\nagehan.ramazanoglu\Desktop\örnek projeler sunum\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8064896" cy="1634454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nagehan.ramazanoglu\Desktop\örnek projeler sunum\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66" y="2564904"/>
            <a:ext cx="8063274" cy="2923092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67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tr-TR" sz="7200" b="1" dirty="0" smtClean="0">
                <a:latin typeface="+mj-lt"/>
              </a:rPr>
              <a:t>4004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tr-TR" sz="7200" b="1" dirty="0" smtClean="0">
                <a:latin typeface="+mj-lt"/>
              </a:rPr>
              <a:t>DOĞA EĞİTİMİ 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tr-TR" sz="7200" b="1" dirty="0" smtClean="0">
                <a:latin typeface="+mj-lt"/>
              </a:rPr>
              <a:t>VE 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tr-TR" sz="7200" b="1" dirty="0" smtClean="0">
                <a:latin typeface="+mj-lt"/>
              </a:rPr>
              <a:t>BİLİM OKULLARI</a:t>
            </a:r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966" y="706090"/>
            <a:ext cx="1580547" cy="1852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513" y="5283626"/>
            <a:ext cx="2191817" cy="144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1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5536" y="28575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3100" dirty="0" smtClean="0">
                <a:solidFill>
                  <a:prstClr val="white"/>
                </a:solidFill>
              </a:rPr>
              <a:t>4007 ÖRNEK PROJE – YAYGIN ETKİ</a:t>
            </a:r>
            <a:endParaRPr lang="en-US" sz="3100" dirty="0" smtClean="0">
              <a:solidFill>
                <a:prstClr val="white"/>
              </a:solidFill>
            </a:endParaRPr>
          </a:p>
        </p:txBody>
      </p:sp>
      <p:pic>
        <p:nvPicPr>
          <p:cNvPr id="1026" name="Picture 2" descr="C:\Users\nagehan.ramazanoglu\Desktop\örnek projeler sunum\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33" y="980728"/>
            <a:ext cx="8342585" cy="432048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31640" y="5438617"/>
            <a:ext cx="6408712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dirty="0" smtClean="0">
                <a:solidFill>
                  <a:prstClr val="white"/>
                </a:solidFill>
              </a:rPr>
              <a:t>Desteklenen bir 4007 projesinin </a:t>
            </a:r>
            <a:r>
              <a:rPr lang="tr-TR" sz="2000" b="1" u="sng" dirty="0" smtClean="0">
                <a:solidFill>
                  <a:prstClr val="white"/>
                </a:solidFill>
              </a:rPr>
              <a:t>tanıtım ve proje sonrası yaygınlaştırma faaliyetleri</a:t>
            </a:r>
            <a:r>
              <a:rPr lang="tr-TR" sz="2000" b="1" dirty="0" smtClean="0">
                <a:solidFill>
                  <a:prstClr val="white"/>
                </a:solidFill>
              </a:rPr>
              <a:t> ile ilgili açıklamaları</a:t>
            </a:r>
            <a:endParaRPr lang="tr-TR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1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/19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5536" y="28575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3100" dirty="0" smtClean="0">
                <a:solidFill>
                  <a:prstClr val="white"/>
                </a:solidFill>
              </a:rPr>
              <a:t>4004 ÖRNEK PROJE – YAYGIN ETKİ</a:t>
            </a:r>
            <a:endParaRPr lang="en-US" sz="3100" dirty="0" smtClean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1640" y="5438617"/>
            <a:ext cx="6408712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dirty="0" smtClean="0">
                <a:solidFill>
                  <a:prstClr val="white"/>
                </a:solidFill>
              </a:rPr>
              <a:t>Desteklenen bir 4004 projesinde «</a:t>
            </a:r>
            <a:r>
              <a:rPr lang="tr-TR" sz="2000" b="1" u="sng" dirty="0" smtClean="0">
                <a:solidFill>
                  <a:prstClr val="white"/>
                </a:solidFill>
              </a:rPr>
              <a:t>Yaygın Etki</a:t>
            </a:r>
            <a:r>
              <a:rPr lang="tr-TR" sz="2000" b="1" dirty="0" smtClean="0">
                <a:solidFill>
                  <a:prstClr val="white"/>
                </a:solidFill>
              </a:rPr>
              <a:t>» başlığındaki açıklamalar</a:t>
            </a:r>
            <a:endParaRPr lang="tr-TR" sz="2000" b="1" dirty="0">
              <a:solidFill>
                <a:prstClr val="white"/>
              </a:solidFill>
            </a:endParaRPr>
          </a:p>
        </p:txBody>
      </p:sp>
      <p:pic>
        <p:nvPicPr>
          <p:cNvPr id="2050" name="Picture 2" descr="C:\Users\nagehan.ramazanoglu\Desktop\örnek projeler sunum\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03" y="1019192"/>
            <a:ext cx="8445561" cy="427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59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PANEL SÜRECİ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tr-TR" sz="6000" b="1" dirty="0" smtClean="0"/>
          </a:p>
          <a:p>
            <a:pPr marL="0" indent="0" algn="ctr">
              <a:buNone/>
            </a:pPr>
            <a:r>
              <a:rPr lang="tr-TR" sz="6000" b="1" dirty="0" smtClean="0"/>
              <a:t>3. YAPILABİLİRLİK</a:t>
            </a:r>
            <a:endParaRPr lang="tr-TR" sz="6000" b="1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noProof="0" smtClean="0"/>
              <a:t>Bilim ve Toplum Programları Müdürlüğü</a:t>
            </a:r>
            <a:endParaRPr lang="tr-TR" noProof="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2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83568" y="734665"/>
          <a:ext cx="7776864" cy="5646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/19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5536" y="28575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3100" dirty="0" smtClean="0">
                <a:solidFill>
                  <a:prstClr val="white"/>
                </a:solidFill>
              </a:rPr>
              <a:t>4004   3. YAPILABİLİRLİK</a:t>
            </a:r>
            <a:endParaRPr lang="en-US" sz="31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68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/19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5536" y="28575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3100" dirty="0" smtClean="0">
                <a:solidFill>
                  <a:prstClr val="white"/>
                </a:solidFill>
              </a:rPr>
              <a:t>4004 ÖRNEK PROJE – YAPILABİLİRLİK</a:t>
            </a:r>
            <a:endParaRPr lang="en-US" sz="3100" dirty="0" smtClean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1426" y="5301208"/>
            <a:ext cx="7360861" cy="43088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r-TR" sz="2200" b="1" dirty="0" smtClean="0">
                <a:solidFill>
                  <a:prstClr val="white"/>
                </a:solidFill>
              </a:rPr>
              <a:t>Desteklenen bir 4004 projesinin «</a:t>
            </a:r>
            <a:r>
              <a:rPr lang="tr-TR" sz="2200" b="1" u="sng" dirty="0" smtClean="0">
                <a:solidFill>
                  <a:prstClr val="white"/>
                </a:solidFill>
              </a:rPr>
              <a:t>B planı</a:t>
            </a:r>
            <a:r>
              <a:rPr lang="tr-TR" sz="2200" b="1" dirty="0" smtClean="0">
                <a:solidFill>
                  <a:prstClr val="white"/>
                </a:solidFill>
              </a:rPr>
              <a:t>» ile ilgili açıklamaları</a:t>
            </a:r>
            <a:endParaRPr lang="tr-TR" sz="2200" b="1" dirty="0">
              <a:solidFill>
                <a:prstClr val="white"/>
              </a:solidFill>
            </a:endParaRPr>
          </a:p>
        </p:txBody>
      </p:sp>
      <p:pic>
        <p:nvPicPr>
          <p:cNvPr id="5122" name="Picture 2" descr="C:\Users\nagehan.ramazanoglu\Desktop\örnek projeler sunum\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268760"/>
            <a:ext cx="8763000" cy="37338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24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5536" y="28575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3100" dirty="0" smtClean="0">
                <a:solidFill>
                  <a:prstClr val="white"/>
                </a:solidFill>
              </a:rPr>
              <a:t>4005 ÖRNEK PROJE – YAPILABİLİRLİK</a:t>
            </a:r>
            <a:endParaRPr lang="en-US" sz="3100" dirty="0" smtClean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1426" y="4653136"/>
            <a:ext cx="7360861" cy="430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r-TR" sz="2200" b="1" dirty="0" smtClean="0">
                <a:solidFill>
                  <a:prstClr val="white"/>
                </a:solidFill>
              </a:rPr>
              <a:t>Desteklenen bir 4005 projesinin «</a:t>
            </a:r>
            <a:r>
              <a:rPr lang="tr-TR" sz="2200" b="1" u="sng" dirty="0" smtClean="0">
                <a:solidFill>
                  <a:prstClr val="white"/>
                </a:solidFill>
              </a:rPr>
              <a:t>B planı</a:t>
            </a:r>
            <a:r>
              <a:rPr lang="tr-TR" sz="2200" b="1" dirty="0" smtClean="0">
                <a:solidFill>
                  <a:prstClr val="white"/>
                </a:solidFill>
              </a:rPr>
              <a:t>» ile ilgili açıklamaları</a:t>
            </a:r>
            <a:endParaRPr lang="tr-TR" sz="2200" b="1" dirty="0">
              <a:solidFill>
                <a:prstClr val="white"/>
              </a:solidFill>
            </a:endParaRPr>
          </a:p>
        </p:txBody>
      </p:sp>
      <p:pic>
        <p:nvPicPr>
          <p:cNvPr id="1026" name="Picture 2" descr="C:\Users\nagehan.ramazanoglu\Desktop\örnek projeler sunum\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78" y="1891057"/>
            <a:ext cx="8455294" cy="1321919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gehan.ramazanoglu\Desktop\örnek projeler sunum\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89002"/>
            <a:ext cx="8424936" cy="804094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10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5536" y="28575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3100" dirty="0" smtClean="0">
                <a:solidFill>
                  <a:prstClr val="white"/>
                </a:solidFill>
              </a:rPr>
              <a:t>4005 ÖRNEK PROJE – YAPILABİLİRLİK</a:t>
            </a:r>
            <a:endParaRPr lang="en-US" sz="3100" dirty="0" smtClean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2765" y="5446385"/>
            <a:ext cx="6095579" cy="430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r-TR" sz="2200" b="1" dirty="0" smtClean="0">
                <a:solidFill>
                  <a:prstClr val="white"/>
                </a:solidFill>
              </a:rPr>
              <a:t>Desteklenen bir 4005 projesinin «</a:t>
            </a:r>
            <a:r>
              <a:rPr lang="tr-TR" sz="2200" b="1" u="sng" dirty="0" smtClean="0">
                <a:solidFill>
                  <a:prstClr val="white"/>
                </a:solidFill>
              </a:rPr>
              <a:t>Çalışma Takvimi»</a:t>
            </a:r>
            <a:endParaRPr lang="tr-TR" sz="2200" b="1" dirty="0">
              <a:solidFill>
                <a:prstClr val="white"/>
              </a:solidFill>
            </a:endParaRPr>
          </a:p>
        </p:txBody>
      </p:sp>
      <p:pic>
        <p:nvPicPr>
          <p:cNvPr id="6146" name="Picture 2" descr="C:\Users\nagehan.ramazanoglu\Desktop\örnek projeler sunum\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59" y="1412777"/>
            <a:ext cx="8818194" cy="3890708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12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5536" y="28575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r-TR" sz="3100" dirty="0" smtClean="0">
                <a:solidFill>
                  <a:prstClr val="white"/>
                </a:solidFill>
              </a:rPr>
              <a:t>YAPILABİLİRLİK</a:t>
            </a:r>
            <a:endParaRPr lang="en-US" sz="3100" dirty="0" smtClean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1426" y="5445224"/>
            <a:ext cx="7320974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200" b="1" dirty="0" smtClean="0">
                <a:solidFill>
                  <a:prstClr val="white"/>
                </a:solidFill>
              </a:rPr>
              <a:t>Desteklenen bir 4005 projesinin «</a:t>
            </a:r>
            <a:r>
              <a:rPr lang="tr-TR" sz="2200" b="1" u="sng" dirty="0" smtClean="0">
                <a:solidFill>
                  <a:prstClr val="white"/>
                </a:solidFill>
              </a:rPr>
              <a:t>altyapı olanakları ve destekleyen kurumlar</a:t>
            </a:r>
            <a:r>
              <a:rPr lang="tr-TR" sz="2200" b="1" dirty="0" smtClean="0">
                <a:solidFill>
                  <a:prstClr val="white"/>
                </a:solidFill>
              </a:rPr>
              <a:t>» ile ilgili açıklamaları</a:t>
            </a:r>
            <a:endParaRPr lang="tr-TR" sz="2200" b="1" dirty="0">
              <a:solidFill>
                <a:prstClr val="white"/>
              </a:solidFill>
            </a:endParaRPr>
          </a:p>
        </p:txBody>
      </p:sp>
      <p:pic>
        <p:nvPicPr>
          <p:cNvPr id="2050" name="Picture 2" descr="C:\Users\nagehan.ramazanoglu\Desktop\örnek projeler sunum\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7861888" cy="4104456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69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5536" y="28575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3100" dirty="0" smtClean="0">
                <a:solidFill>
                  <a:prstClr val="white"/>
                </a:solidFill>
              </a:rPr>
              <a:t>4007 ÖRNEK PROJE – YAPILABİLİRLİK</a:t>
            </a:r>
            <a:endParaRPr lang="en-US" sz="3100" dirty="0" smtClean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1426" y="5085184"/>
            <a:ext cx="7320974" cy="76944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200" b="1" dirty="0" smtClean="0">
                <a:solidFill>
                  <a:prstClr val="white"/>
                </a:solidFill>
              </a:rPr>
              <a:t>Desteklenen bir 4007 projesinin «</a:t>
            </a:r>
            <a:r>
              <a:rPr lang="tr-TR" sz="2200" b="1" u="sng" dirty="0" smtClean="0">
                <a:solidFill>
                  <a:prstClr val="white"/>
                </a:solidFill>
              </a:rPr>
              <a:t>Yürütücü/Destekleyen Kurumlara</a:t>
            </a:r>
            <a:r>
              <a:rPr lang="tr-TR" sz="2200" b="1" dirty="0" smtClean="0">
                <a:solidFill>
                  <a:prstClr val="white"/>
                </a:solidFill>
              </a:rPr>
              <a:t>» ilişkin açıklamaları</a:t>
            </a:r>
            <a:r>
              <a:rPr lang="tr-TR" sz="2200" b="1" dirty="0" smtClean="0">
                <a:solidFill>
                  <a:srgbClr val="FF0000"/>
                </a:solidFill>
              </a:rPr>
              <a:t>*</a:t>
            </a:r>
            <a:endParaRPr lang="tr-TR" sz="2200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C:\Users\nagehan.ramazanoglu\Desktop\örnek projeler sunum\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38175"/>
            <a:ext cx="6408712" cy="407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5970766"/>
            <a:ext cx="8280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>
                <a:solidFill>
                  <a:srgbClr val="FF0000"/>
                </a:solidFill>
              </a:rPr>
              <a:t>*</a:t>
            </a:r>
            <a:r>
              <a:rPr lang="tr-TR" sz="1600" dirty="0" smtClean="0">
                <a:solidFill>
                  <a:prstClr val="black"/>
                </a:solidFill>
              </a:rPr>
              <a:t>Bu tablonun yanında desteğin mahiyeti ile ilgili ayrıntılı bilgi </a:t>
            </a:r>
            <a:r>
              <a:rPr lang="tr-TR" sz="1600" b="1" dirty="0" smtClean="0">
                <a:solidFill>
                  <a:srgbClr val="FF0000"/>
                </a:solidFill>
              </a:rPr>
              <a:t>destek mektuplarında </a:t>
            </a:r>
            <a:r>
              <a:rPr lang="tr-TR" sz="1600" dirty="0" smtClean="0">
                <a:solidFill>
                  <a:prstClr val="black"/>
                </a:solidFill>
              </a:rPr>
              <a:t>sunulmuştur.</a:t>
            </a:r>
            <a:endParaRPr lang="tr-TR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9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571" y="980728"/>
            <a:ext cx="6542857" cy="4295238"/>
          </a:xfr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51426" y="5275966"/>
            <a:ext cx="7320974" cy="76944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200" b="1" dirty="0" smtClean="0">
                <a:solidFill>
                  <a:prstClr val="white"/>
                </a:solidFill>
              </a:rPr>
              <a:t>Desteklenen bir 4007 projesi kapsamında sunulan «Destek Mektubu» </a:t>
            </a:r>
            <a:endParaRPr lang="tr-TR" sz="2200" b="1" dirty="0">
              <a:solidFill>
                <a:prstClr val="white"/>
              </a:solidFill>
            </a:endParaRPr>
          </a:p>
        </p:txBody>
      </p:sp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3100" dirty="0" smtClean="0"/>
              <a:t>Örnek Proje – Yapılabilirlik</a:t>
            </a:r>
            <a:endParaRPr lang="en-US" sz="3100" dirty="0" smtClean="0"/>
          </a:p>
        </p:txBody>
      </p:sp>
      <p:sp>
        <p:nvSpPr>
          <p:cNvPr id="9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36/46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77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/23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035140606"/>
              </p:ext>
            </p:extLst>
          </p:nvPr>
        </p:nvGraphicFramePr>
        <p:xfrm>
          <a:off x="4499992" y="972351"/>
          <a:ext cx="4464496" cy="3176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0620" y="3895515"/>
            <a:ext cx="486543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prstClr val="black"/>
                </a:solidFill>
              </a:rPr>
              <a:t>Başvuru: </a:t>
            </a:r>
            <a:r>
              <a:rPr lang="tr-TR" u="sng" dirty="0">
                <a:solidFill>
                  <a:prstClr val="black"/>
                </a:solidFill>
              </a:rPr>
              <a:t>http://bilimtoplum-pbs.tubitak.gov.tr/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95536" y="28575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3100" dirty="0" smtClean="0">
                <a:solidFill>
                  <a:prstClr val="white"/>
                </a:solidFill>
              </a:rPr>
              <a:t>4004- Doğa Eğitimi ve Bilim Okulları</a:t>
            </a:r>
            <a:endParaRPr lang="en-US" sz="3100" dirty="0" smtClean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0620" y="3475158"/>
            <a:ext cx="4025944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prstClr val="black"/>
                </a:solidFill>
              </a:rPr>
              <a:t>Ayrıntılı Bilgi: </a:t>
            </a:r>
            <a:r>
              <a:rPr lang="tr-TR" u="sng" dirty="0" smtClean="0">
                <a:solidFill>
                  <a:prstClr val="black"/>
                </a:solidFill>
              </a:rPr>
              <a:t>www.tubitak.gov.tr/4004</a:t>
            </a:r>
            <a:endParaRPr lang="tr-TR" u="sng" dirty="0">
              <a:solidFill>
                <a:prstClr val="black"/>
              </a:solidFill>
            </a:endParaRPr>
          </a:p>
        </p:txBody>
      </p:sp>
      <p:pic>
        <p:nvPicPr>
          <p:cNvPr id="17" name="Picture 8" descr="tübitak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795" y="4672915"/>
            <a:ext cx="253162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 descr="\\akay-dosya\Bilim-ToplumDB\Bito Genel\x.Foto BİTO\WEB FOTO Proje Destek\Broşür Foto\4004_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616278"/>
            <a:ext cx="2592289" cy="177407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7" name="Rounded Rectangle 6"/>
          <p:cNvSpPr/>
          <p:nvPr/>
        </p:nvSpPr>
        <p:spPr>
          <a:xfrm>
            <a:off x="215832" y="972351"/>
            <a:ext cx="4284160" cy="2468344"/>
          </a:xfrm>
          <a:prstGeom prst="roundRect">
            <a:avLst>
              <a:gd name="adj" fmla="val 914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r-TR" sz="2100" b="1" u="sng" dirty="0" smtClean="0">
                <a:solidFill>
                  <a:prstClr val="white"/>
                </a:solidFill>
                <a:cs typeface="Arial" panose="020B0604020202020204" pitchFamily="34" charset="0"/>
              </a:rPr>
              <a:t>AMAÇ:</a:t>
            </a:r>
          </a:p>
          <a:p>
            <a:r>
              <a:rPr lang="tr-TR" sz="2100" dirty="0">
                <a:solidFill>
                  <a:prstClr val="white"/>
                </a:solidFill>
              </a:rPr>
              <a:t>B</a:t>
            </a:r>
            <a:r>
              <a:rPr lang="tr-TR" sz="2100" dirty="0" smtClean="0">
                <a:solidFill>
                  <a:prstClr val="white"/>
                </a:solidFill>
              </a:rPr>
              <a:t>ilginin </a:t>
            </a:r>
            <a:r>
              <a:rPr lang="tr-TR" sz="2100" dirty="0">
                <a:solidFill>
                  <a:prstClr val="white"/>
                </a:solidFill>
              </a:rPr>
              <a:t>toplum ile buluşturulmasını ve yaygınlaştırılmasını, bilginin mümkün olduğunca görselleştirilerek, etkileşimli uygulamalarla anlaşılır bir biçimde kazandırılmasını amaçlamaktadır. </a:t>
            </a:r>
          </a:p>
        </p:txBody>
      </p:sp>
      <p:sp>
        <p:nvSpPr>
          <p:cNvPr id="23" name="TextBox 9"/>
          <p:cNvSpPr txBox="1"/>
          <p:nvPr/>
        </p:nvSpPr>
        <p:spPr>
          <a:xfrm>
            <a:off x="210620" y="4264847"/>
            <a:ext cx="486543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prstClr val="black"/>
                </a:solidFill>
              </a:rPr>
              <a:t>Başvuru Dönem: </a:t>
            </a:r>
            <a:r>
              <a:rPr lang="tr-TR" u="sng" dirty="0" smtClean="0">
                <a:solidFill>
                  <a:prstClr val="black"/>
                </a:solidFill>
              </a:rPr>
              <a:t> </a:t>
            </a:r>
            <a:r>
              <a:rPr lang="tr-TR" dirty="0" smtClean="0">
                <a:solidFill>
                  <a:prstClr val="black"/>
                </a:solidFill>
              </a:rPr>
              <a:t>03 Eylül-18 Ekim 2018</a:t>
            </a:r>
            <a:endParaRPr lang="tr-TR" dirty="0">
              <a:solidFill>
                <a:prstClr val="black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0103" y="4750207"/>
            <a:ext cx="2590394" cy="1606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850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/46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3312368" cy="365125"/>
          </a:xfrm>
        </p:spPr>
        <p:txBody>
          <a:bodyPr/>
          <a:lstStyle/>
          <a:p>
            <a:r>
              <a:rPr lang="tr-TR" dirty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95536" y="28575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3100" dirty="0" smtClean="0">
                <a:solidFill>
                  <a:prstClr val="white"/>
                </a:solidFill>
              </a:rPr>
              <a:t>Proje Hazırlama Süreci</a:t>
            </a:r>
            <a:endParaRPr lang="en-US" sz="3100" dirty="0">
              <a:solidFill>
                <a:prstClr val="white"/>
              </a:solidFill>
            </a:endParaRPr>
          </a:p>
        </p:txBody>
      </p:sp>
      <p:graphicFrame>
        <p:nvGraphicFramePr>
          <p:cNvPr id="11" name="Diagram 10"/>
          <p:cNvGraphicFramePr/>
          <p:nvPr>
            <p:extLst/>
          </p:nvPr>
        </p:nvGraphicFramePr>
        <p:xfrm>
          <a:off x="179004" y="1844824"/>
          <a:ext cx="8964996" cy="4271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11560" y="980728"/>
            <a:ext cx="7776864" cy="43088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tr-TR" sz="2200" b="1" u="sng" dirty="0">
                <a:solidFill>
                  <a:prstClr val="white"/>
                </a:solidFill>
              </a:rPr>
              <a:t>Proje başvurusu yapılırken</a:t>
            </a:r>
            <a:r>
              <a:rPr lang="tr-TR" sz="2200" b="1" dirty="0">
                <a:solidFill>
                  <a:prstClr val="white"/>
                </a:solidFill>
              </a:rPr>
              <a:t> </a:t>
            </a:r>
            <a:r>
              <a:rPr lang="tr-TR" sz="2200" dirty="0">
                <a:solidFill>
                  <a:prstClr val="white"/>
                </a:solidFill>
              </a:rPr>
              <a:t>aşağıdaki hususlara dikkat edilmelidir:</a:t>
            </a:r>
          </a:p>
        </p:txBody>
      </p:sp>
    </p:spTree>
    <p:extLst>
      <p:ext uri="{BB962C8B-B14F-4D97-AF65-F5344CB8AC3E}">
        <p14:creationId xmlns:p14="http://schemas.microsoft.com/office/powerpoint/2010/main" val="87737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/>
              <a:t>Çağrı Metinleri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3260576" y="6381328"/>
            <a:ext cx="2895600" cy="365125"/>
          </a:xfrm>
        </p:spPr>
        <p:txBody>
          <a:bodyPr/>
          <a:lstStyle/>
          <a:p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>
          <a:xfrm>
            <a:off x="6553200" y="6381328"/>
            <a:ext cx="2133600" cy="365125"/>
          </a:xfrm>
        </p:spPr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/46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8" t="11765" r="28033" b="8824"/>
          <a:stretch/>
        </p:blipFill>
        <p:spPr bwMode="auto">
          <a:xfrm>
            <a:off x="130063" y="1628800"/>
            <a:ext cx="2508405" cy="31537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>
            <a:hlinkClick r:id="rId4" action="ppaction://hlinkfile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4" t="10937" r="29763" b="8984"/>
          <a:stretch/>
        </p:blipFill>
        <p:spPr bwMode="auto">
          <a:xfrm>
            <a:off x="3182120" y="2204864"/>
            <a:ext cx="2511109" cy="31499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>
            <a:hlinkClick r:id="rId6" action="ppaction://hlinkfile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3" t="11459" r="27735" b="8854"/>
          <a:stretch/>
        </p:blipFill>
        <p:spPr bwMode="auto">
          <a:xfrm>
            <a:off x="6228184" y="2924944"/>
            <a:ext cx="2513653" cy="31488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Dikdörtgen 15">
            <a:hlinkClick r:id="rId8"/>
          </p:cNvPr>
          <p:cNvSpPr/>
          <p:nvPr/>
        </p:nvSpPr>
        <p:spPr>
          <a:xfrm>
            <a:off x="827584" y="855471"/>
            <a:ext cx="988730" cy="544706"/>
          </a:xfrm>
          <a:prstGeom prst="rect">
            <a:avLst/>
          </a:prstGeom>
          <a:solidFill>
            <a:schemeClr val="accent3">
              <a:hueOff val="0"/>
              <a:satOff val="0"/>
              <a:lumOff val="0"/>
              <a:alpha val="0"/>
            </a:schemeClr>
          </a:solidFill>
          <a:ln>
            <a:solidFill>
              <a:srgbClr val="92D050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6354" tIns="189034" rIns="216354" bIns="189034" numCol="1" spcCol="1270" rtlCol="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b="1" dirty="0" smtClean="0">
                <a:solidFill>
                  <a:prstClr val="black"/>
                </a:solidFill>
                <a:latin typeface="Futura Bk BT" pitchFamily="34" charset="0"/>
              </a:rPr>
              <a:t>4004</a:t>
            </a:r>
          </a:p>
        </p:txBody>
      </p:sp>
      <p:sp>
        <p:nvSpPr>
          <p:cNvPr id="23" name="Dikdörtgen 22"/>
          <p:cNvSpPr/>
          <p:nvPr/>
        </p:nvSpPr>
        <p:spPr>
          <a:xfrm>
            <a:off x="3937981" y="1356447"/>
            <a:ext cx="988730" cy="544706"/>
          </a:xfrm>
          <a:prstGeom prst="rect">
            <a:avLst/>
          </a:prstGeom>
          <a:solidFill>
            <a:schemeClr val="accent3">
              <a:hueOff val="0"/>
              <a:satOff val="0"/>
              <a:lumOff val="0"/>
              <a:alpha val="0"/>
            </a:schemeClr>
          </a:solidFill>
          <a:ln>
            <a:solidFill>
              <a:srgbClr val="00B0F0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6354" tIns="189034" rIns="216354" bIns="189034" numCol="1" spcCol="1270" rtlCol="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b="1" dirty="0" smtClean="0">
                <a:solidFill>
                  <a:prstClr val="black"/>
                </a:solidFill>
                <a:latin typeface="Futura Bk BT" pitchFamily="34" charset="0"/>
              </a:rPr>
              <a:t>4005</a:t>
            </a:r>
          </a:p>
        </p:txBody>
      </p:sp>
      <p:sp>
        <p:nvSpPr>
          <p:cNvPr id="24" name="Dikdörtgen 23"/>
          <p:cNvSpPr/>
          <p:nvPr/>
        </p:nvSpPr>
        <p:spPr>
          <a:xfrm>
            <a:off x="6959365" y="2202981"/>
            <a:ext cx="988730" cy="544706"/>
          </a:xfrm>
          <a:prstGeom prst="rect">
            <a:avLst/>
          </a:prstGeom>
          <a:solidFill>
            <a:schemeClr val="accent3">
              <a:hueOff val="0"/>
              <a:satOff val="0"/>
              <a:lumOff val="0"/>
              <a:alpha val="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6354" tIns="189034" rIns="216354" bIns="189034" numCol="1" spcCol="1270" rtlCol="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b="1" dirty="0" smtClean="0">
                <a:solidFill>
                  <a:prstClr val="black"/>
                </a:solidFill>
                <a:latin typeface="Futura Bk BT" pitchFamily="34" charset="0"/>
              </a:rPr>
              <a:t>4007</a:t>
            </a:r>
          </a:p>
        </p:txBody>
      </p:sp>
    </p:spTree>
    <p:extLst>
      <p:ext uri="{BB962C8B-B14F-4D97-AF65-F5344CB8AC3E}">
        <p14:creationId xmlns:p14="http://schemas.microsoft.com/office/powerpoint/2010/main" val="58952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Takvim</a:t>
            </a:r>
            <a:endParaRPr lang="tr-TR" sz="3200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/46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Diyagram 8"/>
          <p:cNvGraphicFramePr/>
          <p:nvPr>
            <p:extLst/>
          </p:nvPr>
        </p:nvGraphicFramePr>
        <p:xfrm>
          <a:off x="467544" y="908720"/>
          <a:ext cx="828092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730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51520" y="-25400"/>
            <a:ext cx="8172400" cy="706090"/>
          </a:xfrm>
        </p:spPr>
        <p:txBody>
          <a:bodyPr>
            <a:normAutofit/>
          </a:bodyPr>
          <a:lstStyle/>
          <a:p>
            <a:r>
              <a:rPr lang="tr-TR" sz="2800" dirty="0">
                <a:latin typeface="+mj-lt"/>
              </a:rPr>
              <a:t>TEŞEKKÜRLER</a:t>
            </a:r>
          </a:p>
        </p:txBody>
      </p:sp>
      <p:sp>
        <p:nvSpPr>
          <p:cNvPr id="4" name="Dikdörtgen 3"/>
          <p:cNvSpPr/>
          <p:nvPr/>
        </p:nvSpPr>
        <p:spPr>
          <a:xfrm>
            <a:off x="1691680" y="2852935"/>
            <a:ext cx="5832648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tr-TR" sz="2000" b="1" dirty="0">
                <a:solidFill>
                  <a:prstClr val="black"/>
                </a:solidFill>
                <a:latin typeface="Arial" charset="0"/>
              </a:rPr>
              <a:t>Bilim ve Toplum Daire Başkanlığı</a:t>
            </a:r>
          </a:p>
          <a:p>
            <a:pPr algn="ctr">
              <a:buClr>
                <a:srgbClr val="000000"/>
              </a:buClr>
              <a:buSzPct val="100000"/>
              <a:defRPr/>
            </a:pPr>
            <a:r>
              <a:rPr lang="tr-TR" sz="1600" b="1" dirty="0">
                <a:solidFill>
                  <a:srgbClr val="A50021"/>
                </a:solidFill>
                <a:latin typeface="Arial" charset="0"/>
              </a:rPr>
              <a:t>Bilim ve Toplum Programları Müdürlüğü</a:t>
            </a:r>
          </a:p>
          <a:p>
            <a:pPr algn="ctr">
              <a:buClr>
                <a:srgbClr val="000000"/>
              </a:buClr>
              <a:buSzPct val="100000"/>
              <a:defRPr/>
            </a:pPr>
            <a:r>
              <a:rPr lang="tr-TR" sz="1600" dirty="0">
                <a:solidFill>
                  <a:prstClr val="black"/>
                </a:solidFill>
                <a:latin typeface="Arial" charset="0"/>
              </a:rPr>
              <a:t>TÜBİTAK Ek Hizmet Binası</a:t>
            </a:r>
          </a:p>
          <a:p>
            <a:pPr algn="ctr">
              <a:buClr>
                <a:srgbClr val="000000"/>
              </a:buClr>
              <a:buSzPct val="100000"/>
              <a:defRPr/>
            </a:pPr>
            <a:r>
              <a:rPr lang="tr-TR" sz="1600" dirty="0">
                <a:solidFill>
                  <a:prstClr val="black"/>
                </a:solidFill>
                <a:latin typeface="Arial" charset="0"/>
              </a:rPr>
              <a:t>Akay Cad. No:6 </a:t>
            </a:r>
            <a:br>
              <a:rPr lang="tr-TR" sz="1600" dirty="0">
                <a:solidFill>
                  <a:prstClr val="black"/>
                </a:solidFill>
                <a:latin typeface="Arial" charset="0"/>
              </a:rPr>
            </a:br>
            <a:r>
              <a:rPr lang="tr-TR" sz="1600" dirty="0">
                <a:solidFill>
                  <a:prstClr val="black"/>
                </a:solidFill>
                <a:latin typeface="Arial" charset="0"/>
              </a:rPr>
              <a:t>Ankara</a:t>
            </a:r>
          </a:p>
          <a:p>
            <a:pPr algn="ctr">
              <a:buClr>
                <a:srgbClr val="000000"/>
              </a:buClr>
              <a:buSzPct val="100000"/>
              <a:defRPr/>
            </a:pPr>
            <a:endParaRPr lang="tr-TR" dirty="0">
              <a:solidFill>
                <a:prstClr val="black"/>
              </a:solidFill>
              <a:latin typeface="Arial" charset="0"/>
            </a:endParaRPr>
          </a:p>
          <a:p>
            <a:pPr algn="ctr">
              <a:buClr>
                <a:srgbClr val="000000"/>
              </a:buClr>
              <a:buSzPct val="100000"/>
              <a:defRPr/>
            </a:pPr>
            <a:r>
              <a:rPr lang="tr-TR" dirty="0" smtClean="0">
                <a:solidFill>
                  <a:prstClr val="black"/>
                </a:solidFill>
                <a:latin typeface="Arial" charset="0"/>
                <a:hlinkClick r:id="rId3"/>
              </a:rPr>
              <a:t>www.tubitak.gov.tr/4004</a:t>
            </a:r>
            <a:r>
              <a:rPr lang="tr-TR" dirty="0" smtClean="0">
                <a:solidFill>
                  <a:prstClr val="black"/>
                </a:solidFill>
                <a:latin typeface="Arial" charset="0"/>
              </a:rPr>
              <a:t> / bt4004@tubitak.gov.tr</a:t>
            </a:r>
            <a:endParaRPr lang="tr-TR" dirty="0">
              <a:solidFill>
                <a:prstClr val="black"/>
              </a:solidFill>
              <a:latin typeface="Arial" charset="0"/>
            </a:endParaRPr>
          </a:p>
          <a:p>
            <a:pPr algn="ctr">
              <a:buClr>
                <a:srgbClr val="000000"/>
              </a:buClr>
              <a:buSzPct val="100000"/>
              <a:defRPr/>
            </a:pPr>
            <a:r>
              <a:rPr lang="tr-TR" dirty="0" smtClean="0">
                <a:solidFill>
                  <a:prstClr val="black"/>
                </a:solidFill>
                <a:latin typeface="Arial" charset="0"/>
                <a:hlinkClick r:id="rId4"/>
              </a:rPr>
              <a:t>www.tubitak.gov.tr/4005</a:t>
            </a:r>
            <a:r>
              <a:rPr lang="tr-TR" dirty="0" smtClean="0">
                <a:solidFill>
                  <a:prstClr val="black"/>
                </a:solidFill>
                <a:latin typeface="Arial" charset="0"/>
              </a:rPr>
              <a:t> /</a:t>
            </a:r>
            <a:r>
              <a:rPr lang="tr-TR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tr-TR" dirty="0" smtClean="0">
                <a:solidFill>
                  <a:prstClr val="black"/>
                </a:solidFill>
                <a:latin typeface="Arial" charset="0"/>
              </a:rPr>
              <a:t>bt4005@tubitak.gov.tr</a:t>
            </a:r>
            <a:endParaRPr lang="tr-TR" dirty="0">
              <a:solidFill>
                <a:prstClr val="black"/>
              </a:solidFill>
              <a:latin typeface="Arial" charset="0"/>
            </a:endParaRPr>
          </a:p>
          <a:p>
            <a:pPr algn="ctr">
              <a:buClr>
                <a:srgbClr val="000000"/>
              </a:buClr>
              <a:buSzPct val="100000"/>
              <a:defRPr/>
            </a:pPr>
            <a:r>
              <a:rPr lang="tr-TR" dirty="0" smtClean="0">
                <a:solidFill>
                  <a:prstClr val="black"/>
                </a:solidFill>
                <a:latin typeface="Arial" charset="0"/>
                <a:hlinkClick r:id="rId5"/>
              </a:rPr>
              <a:t>www.tubitak.gov.tr/4007</a:t>
            </a:r>
            <a:r>
              <a:rPr lang="tr-TR" dirty="0" smtClean="0">
                <a:solidFill>
                  <a:prstClr val="black"/>
                </a:solidFill>
                <a:latin typeface="Arial" charset="0"/>
              </a:rPr>
              <a:t> /</a:t>
            </a:r>
            <a:r>
              <a:rPr lang="tr-TR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tr-TR" dirty="0" smtClean="0">
                <a:solidFill>
                  <a:prstClr val="black"/>
                </a:solidFill>
                <a:latin typeface="Arial" charset="0"/>
              </a:rPr>
              <a:t>bt4007@tubitak.gov.tr</a:t>
            </a:r>
            <a:endParaRPr lang="tr-TR" dirty="0">
              <a:solidFill>
                <a:prstClr val="black"/>
              </a:solidFill>
              <a:latin typeface="Arial" charset="0"/>
            </a:endParaRPr>
          </a:p>
          <a:p>
            <a:pPr algn="ctr">
              <a:buClr>
                <a:srgbClr val="000000"/>
              </a:buClr>
              <a:buSzPct val="100000"/>
              <a:defRPr/>
            </a:pPr>
            <a:endParaRPr lang="tr-TR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85605" y="836369"/>
            <a:ext cx="2166515" cy="18725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2695972" y="6381328"/>
            <a:ext cx="3824064" cy="365125"/>
          </a:xfrm>
        </p:spPr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4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/46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0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/23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5536" y="28575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3100" dirty="0" smtClean="0">
                <a:solidFill>
                  <a:prstClr val="white"/>
                </a:solidFill>
              </a:rPr>
              <a:t>4004- Doğa Eğitimi ve Bilim Okulları</a:t>
            </a:r>
            <a:endParaRPr lang="en-US" sz="3100" dirty="0" smtClean="0">
              <a:solidFill>
                <a:prstClr val="white"/>
              </a:solidFill>
            </a:endParaRPr>
          </a:p>
        </p:txBody>
      </p:sp>
      <p:graphicFrame>
        <p:nvGraphicFramePr>
          <p:cNvPr id="13" name="Grafik 6"/>
          <p:cNvGraphicFramePr/>
          <p:nvPr>
            <p:extLst/>
          </p:nvPr>
        </p:nvGraphicFramePr>
        <p:xfrm>
          <a:off x="381608" y="1196752"/>
          <a:ext cx="8496944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0776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BE30B4-2E56-42F8-A8E2-FD53BD6E2A6E}" type="slidenum">
              <a:rPr lang="en-US" smtClean="0"/>
              <a:pPr>
                <a:defRPr/>
              </a:pPr>
              <a:t>8</a:t>
            </a:fld>
            <a:r>
              <a:rPr lang="tr-TR" dirty="0" smtClean="0"/>
              <a:t>/42</a:t>
            </a:r>
            <a:endParaRPr lang="en-US" dirty="0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noProof="0" smtClean="0"/>
              <a:t>Bilim ve Toplum Programları Müdürlüğü</a:t>
            </a:r>
            <a:endParaRPr lang="tr-TR" noProof="0" dirty="0"/>
          </a:p>
        </p:txBody>
      </p:sp>
      <p:sp>
        <p:nvSpPr>
          <p:cNvPr id="9" name="TextBox 5"/>
          <p:cNvSpPr txBox="1"/>
          <p:nvPr/>
        </p:nvSpPr>
        <p:spPr>
          <a:xfrm>
            <a:off x="323529" y="1133293"/>
            <a:ext cx="8352927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fontAlgn="base"/>
            <a:r>
              <a:rPr lang="tr-TR" sz="2400" b="1" u="sng" dirty="0" smtClean="0">
                <a:solidFill>
                  <a:srgbClr val="C00000"/>
                </a:solidFill>
              </a:rPr>
              <a:t>BAŞVURU ŞARTI</a:t>
            </a:r>
          </a:p>
          <a:p>
            <a:pPr lvl="1" algn="just" fontAlgn="base"/>
            <a:r>
              <a:rPr lang="tr-TR" sz="2400" dirty="0" smtClean="0">
                <a:solidFill>
                  <a:srgbClr val="C00000"/>
                </a:solidFill>
              </a:rPr>
              <a:t>1. </a:t>
            </a:r>
            <a:r>
              <a:rPr lang="tr-TR" sz="2400" dirty="0" smtClean="0"/>
              <a:t>Bir üniversite ya da kamu kurum/kuruluşunda </a:t>
            </a:r>
            <a:r>
              <a:rPr lang="tr-TR" sz="2400" u="sng" dirty="0" smtClean="0"/>
              <a:t>tam zamanlı personel</a:t>
            </a:r>
            <a:r>
              <a:rPr lang="tr-TR" sz="2400" dirty="0" smtClean="0"/>
              <a:t> kadrosunda bulunmak </a:t>
            </a:r>
            <a:r>
              <a:rPr lang="tr-TR" sz="2400" dirty="0" smtClean="0">
                <a:solidFill>
                  <a:srgbClr val="A50021"/>
                </a:solidFill>
              </a:rPr>
              <a:t>ve</a:t>
            </a:r>
            <a:r>
              <a:rPr lang="tr-TR" sz="2400" dirty="0" smtClean="0"/>
              <a:t> </a:t>
            </a:r>
          </a:p>
          <a:p>
            <a:pPr lvl="1" algn="just" fontAlgn="base"/>
            <a:r>
              <a:rPr lang="tr-TR" sz="2400" dirty="0" smtClean="0">
                <a:solidFill>
                  <a:srgbClr val="C00000"/>
                </a:solidFill>
              </a:rPr>
              <a:t>2. </a:t>
            </a:r>
            <a:r>
              <a:rPr lang="tr-TR" sz="2400" dirty="0" smtClean="0"/>
              <a:t>En az </a:t>
            </a:r>
            <a:r>
              <a:rPr lang="tr-TR" sz="2400" u="sng" dirty="0" smtClean="0"/>
              <a:t>tezli yüksek lisans</a:t>
            </a:r>
            <a:r>
              <a:rPr lang="tr-TR" sz="2400" dirty="0" smtClean="0"/>
              <a:t> derecesine sahip olmak.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323529" y="2996952"/>
            <a:ext cx="8352927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fontAlgn="base"/>
            <a:r>
              <a:rPr lang="tr-TR" sz="2400" b="1" dirty="0" smtClean="0">
                <a:solidFill>
                  <a:srgbClr val="A50021"/>
                </a:solidFill>
              </a:rPr>
              <a:t>Aşağıdaki idari görevlerde bulunanlar </a:t>
            </a:r>
            <a:r>
              <a:rPr lang="tr-TR" sz="2400" b="1" u="sng" dirty="0" smtClean="0">
                <a:solidFill>
                  <a:srgbClr val="A50021"/>
                </a:solidFill>
              </a:rPr>
              <a:t>yürütücü olamaz:</a:t>
            </a:r>
          </a:p>
          <a:p>
            <a:pPr marL="342900" lvl="0" indent="-342900" algn="just" fontAlgn="base">
              <a:buFont typeface="Arial" panose="020B0604020202020204" pitchFamily="34" charset="0"/>
              <a:buChar char="•"/>
            </a:pPr>
            <a:r>
              <a:rPr lang="tr-TR" sz="2400" u="sng" dirty="0" smtClean="0"/>
              <a:t>Üniversitelerde</a:t>
            </a:r>
            <a:r>
              <a:rPr lang="tr-TR" sz="2400" u="sng" dirty="0"/>
              <a:t>;</a:t>
            </a:r>
            <a:r>
              <a:rPr lang="tr-TR" sz="2400" dirty="0"/>
              <a:t> rektör, dekan, enstitü </a:t>
            </a:r>
            <a:r>
              <a:rPr lang="tr-TR" sz="2400" dirty="0" smtClean="0"/>
              <a:t>müdürü, yüksekokul </a:t>
            </a:r>
            <a:r>
              <a:rPr lang="tr-TR" sz="2400" dirty="0"/>
              <a:t>müdürü, meslek yüksekokulu müdürü ve sayılan unvan sahiplerinin </a:t>
            </a:r>
            <a:r>
              <a:rPr lang="tr-TR" sz="2400" dirty="0" smtClean="0"/>
              <a:t>yardımcıları</a:t>
            </a:r>
          </a:p>
          <a:p>
            <a:pPr marL="342900" lvl="0" indent="-342900" algn="just" fontAlgn="base">
              <a:buFont typeface="Arial" panose="020B0604020202020204" pitchFamily="34" charset="0"/>
              <a:buChar char="•"/>
            </a:pPr>
            <a:r>
              <a:rPr lang="tr-TR" sz="2400" u="sng" dirty="0" smtClean="0"/>
              <a:t>Kamu </a:t>
            </a:r>
            <a:r>
              <a:rPr lang="tr-TR" sz="2400" u="sng" dirty="0"/>
              <a:t>kurum ve kuruluşlarında;</a:t>
            </a:r>
            <a:r>
              <a:rPr lang="tr-TR" sz="2400" dirty="0"/>
              <a:t> vali, kaymakam, belediye başkanı, müsteşar, genel sekreter, genel müdür, başhekim, daire ve grup başkanı, il ve ilçe </a:t>
            </a:r>
            <a:r>
              <a:rPr lang="tr-TR" sz="2400" dirty="0" smtClean="0"/>
              <a:t>milli </a:t>
            </a:r>
            <a:r>
              <a:rPr lang="tr-TR" sz="2400" dirty="0"/>
              <a:t>eğitim müdürleri ve sayılan unvan sahiplerinin yardımcıları</a:t>
            </a:r>
            <a:r>
              <a:rPr lang="tr-TR" sz="2400" dirty="0" smtClean="0"/>
              <a:t>.</a:t>
            </a:r>
            <a:endParaRPr lang="tr-TR" sz="2200" b="1" dirty="0" smtClean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95536" y="28575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3100" dirty="0" smtClean="0"/>
              <a:t>4004- Doğa Eğitimi ve Bilim Okulları</a:t>
            </a:r>
            <a:endParaRPr lang="en-US" sz="3100" dirty="0" smtClean="0"/>
          </a:p>
        </p:txBody>
      </p:sp>
    </p:spTree>
    <p:extLst>
      <p:ext uri="{BB962C8B-B14F-4D97-AF65-F5344CB8AC3E}">
        <p14:creationId xmlns:p14="http://schemas.microsoft.com/office/powerpoint/2010/main" val="399333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79512" y="1045714"/>
          <a:ext cx="6480720" cy="4975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379A-8968-4E49-B7C7-EB6E50A494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r>
              <a:rPr lang="tr-TR" dirty="0" smtClean="0">
                <a:solidFill>
                  <a:prstClr val="black">
                    <a:tint val="75000"/>
                  </a:prstClr>
                </a:solidFill>
              </a:rPr>
              <a:t>/23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5536" y="28575"/>
            <a:ext cx="777686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3100" dirty="0" smtClean="0">
                <a:solidFill>
                  <a:prstClr val="white"/>
                </a:solidFill>
              </a:rPr>
              <a:t>4004- Doğa Eğitimi ve Bilim Okulları</a:t>
            </a:r>
            <a:endParaRPr lang="en-US" sz="3100" dirty="0" smtClean="0">
              <a:solidFill>
                <a:prstClr val="white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Bilim ve Toplum Programları Müdürlüğü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906859" y="4437112"/>
            <a:ext cx="1944216" cy="1140988"/>
          </a:xfrm>
          <a:prstGeom prst="roundRect">
            <a:avLst>
              <a:gd name="adj" fmla="val 10000"/>
            </a:avLst>
          </a:prstGeom>
          <a:blipFill rotWithShape="1">
            <a:blip r:embed="rId8" cstate="print"/>
            <a:stretch>
              <a:fillRect/>
            </a:stretch>
          </a:blipFill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Rounded Rectangle 15"/>
          <p:cNvSpPr/>
          <p:nvPr/>
        </p:nvSpPr>
        <p:spPr>
          <a:xfrm>
            <a:off x="6912260" y="3068960"/>
            <a:ext cx="1944216" cy="1040684"/>
          </a:xfrm>
          <a:prstGeom prst="roundRect">
            <a:avLst>
              <a:gd name="adj" fmla="val 10000"/>
            </a:avLst>
          </a:prstGeom>
          <a:blipFill rotWithShape="1">
            <a:blip r:embed="rId9" cstate="print"/>
            <a:stretch>
              <a:fillRect/>
            </a:stretch>
          </a:blipFill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Rounded Rectangle 16"/>
          <p:cNvSpPr/>
          <p:nvPr/>
        </p:nvSpPr>
        <p:spPr>
          <a:xfrm>
            <a:off x="6912260" y="1700808"/>
            <a:ext cx="1944216" cy="1136424"/>
          </a:xfrm>
          <a:prstGeom prst="roundRect">
            <a:avLst>
              <a:gd name="adj" fmla="val 10000"/>
            </a:avLst>
          </a:prstGeom>
          <a:blipFill rotWithShape="1">
            <a:blip r:embed="rId10" cstate="print"/>
            <a:stretch>
              <a:fillRect/>
            </a:stretch>
          </a:blipFill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94485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lusal Yenilik Sistemimizin Geleceği_2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a:spPr>
      <a:bodyPr spcFirstLastPara="0" vert="horz" wrap="square" lIns="216354" tIns="189034" rIns="216354" bIns="189034" numCol="1" spcCol="1270" anchor="ctr" anchorCtr="0">
        <a:noAutofit/>
      </a:bodyPr>
      <a:lstStyle>
        <a:defPPr algn="ctr" defTabSz="711200">
          <a:lnSpc>
            <a:spcPct val="90000"/>
          </a:lnSpc>
          <a:spcBef>
            <a:spcPct val="0"/>
          </a:spcBef>
          <a:spcAft>
            <a:spcPct val="35000"/>
          </a:spcAft>
          <a:defRPr b="1" u="none" kern="1200" dirty="0" smtClean="0">
            <a:latin typeface="Futura Bk BT" pitchFamily="34" charset="0"/>
          </a:defRPr>
        </a:defPPr>
      </a:lstStyle>
      <a:style>
        <a:lnRef idx="0">
          <a:schemeClr val="lt1">
            <a:hueOff val="0"/>
            <a:satOff val="0"/>
            <a:lumOff val="0"/>
            <a:alphaOff val="0"/>
          </a:schemeClr>
        </a:lnRef>
        <a:fillRef idx="1">
          <a:schemeClr val="accent3">
            <a:hueOff val="0"/>
            <a:satOff val="0"/>
            <a:lumOff val="0"/>
            <a:alphaOff val="0"/>
          </a:schemeClr>
        </a:fillRef>
        <a:effectRef idx="2">
          <a:schemeClr val="accent3"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>
            <a:latin typeface="Futura Lt BT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Ulusal Yenilik Sistemimizin Geleceği_2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a:spPr>
      <a:bodyPr spcFirstLastPara="0" vert="horz" wrap="square" lIns="216354" tIns="189034" rIns="216354" bIns="189034" numCol="1" spcCol="1270" anchor="ctr" anchorCtr="0">
        <a:noAutofit/>
      </a:bodyPr>
      <a:lstStyle>
        <a:defPPr algn="ctr" defTabSz="711200">
          <a:lnSpc>
            <a:spcPct val="90000"/>
          </a:lnSpc>
          <a:spcBef>
            <a:spcPct val="0"/>
          </a:spcBef>
          <a:spcAft>
            <a:spcPct val="35000"/>
          </a:spcAft>
          <a:defRPr b="1" u="none" kern="1200" dirty="0" smtClean="0">
            <a:latin typeface="Futura Bk BT" pitchFamily="34" charset="0"/>
          </a:defRPr>
        </a:defPPr>
      </a:lstStyle>
      <a:style>
        <a:lnRef idx="0">
          <a:schemeClr val="lt1">
            <a:hueOff val="0"/>
            <a:satOff val="0"/>
            <a:lumOff val="0"/>
            <a:alphaOff val="0"/>
          </a:schemeClr>
        </a:lnRef>
        <a:fillRef idx="1">
          <a:schemeClr val="accent3">
            <a:hueOff val="0"/>
            <a:satOff val="0"/>
            <a:lumOff val="0"/>
            <a:alphaOff val="0"/>
          </a:schemeClr>
        </a:fillRef>
        <a:effectRef idx="2">
          <a:schemeClr val="accent3"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>
            <a:latin typeface="Futura Lt BT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Ulusal Yenilik Sistemimizin Geleceği_2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a:spPr>
      <a:bodyPr spcFirstLastPara="0" vert="horz" wrap="square" lIns="216354" tIns="189034" rIns="216354" bIns="189034" numCol="1" spcCol="1270" anchor="ctr" anchorCtr="0">
        <a:noAutofit/>
      </a:bodyPr>
      <a:lstStyle>
        <a:defPPr algn="ctr" defTabSz="711200">
          <a:lnSpc>
            <a:spcPct val="90000"/>
          </a:lnSpc>
          <a:spcBef>
            <a:spcPct val="0"/>
          </a:spcBef>
          <a:spcAft>
            <a:spcPct val="35000"/>
          </a:spcAft>
          <a:defRPr b="1" u="none" kern="1200" dirty="0" smtClean="0">
            <a:latin typeface="Futura Bk BT" pitchFamily="34" charset="0"/>
          </a:defRPr>
        </a:defPPr>
      </a:lstStyle>
      <a:style>
        <a:lnRef idx="0">
          <a:schemeClr val="lt1">
            <a:hueOff val="0"/>
            <a:satOff val="0"/>
            <a:lumOff val="0"/>
            <a:alphaOff val="0"/>
          </a:schemeClr>
        </a:lnRef>
        <a:fillRef idx="1">
          <a:schemeClr val="accent3">
            <a:hueOff val="0"/>
            <a:satOff val="0"/>
            <a:lumOff val="0"/>
            <a:alphaOff val="0"/>
          </a:schemeClr>
        </a:fillRef>
        <a:effectRef idx="2">
          <a:schemeClr val="accent3"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>
            <a:latin typeface="Futura Lt BT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Ulusal Yenilik Sistemimizin Geleceği_2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a:spPr>
      <a:bodyPr spcFirstLastPara="0" vert="horz" wrap="square" lIns="216354" tIns="189034" rIns="216354" bIns="189034" numCol="1" spcCol="1270" anchor="ctr" anchorCtr="0">
        <a:noAutofit/>
      </a:bodyPr>
      <a:lstStyle>
        <a:defPPr algn="ctr" defTabSz="711200">
          <a:lnSpc>
            <a:spcPct val="90000"/>
          </a:lnSpc>
          <a:spcBef>
            <a:spcPct val="0"/>
          </a:spcBef>
          <a:spcAft>
            <a:spcPct val="35000"/>
          </a:spcAft>
          <a:defRPr b="1" u="none" kern="1200" dirty="0" smtClean="0">
            <a:latin typeface="Futura Bk BT" pitchFamily="34" charset="0"/>
          </a:defRPr>
        </a:defPPr>
      </a:lstStyle>
      <a:style>
        <a:lnRef idx="0">
          <a:schemeClr val="lt1">
            <a:hueOff val="0"/>
            <a:satOff val="0"/>
            <a:lumOff val="0"/>
            <a:alphaOff val="0"/>
          </a:schemeClr>
        </a:lnRef>
        <a:fillRef idx="1">
          <a:schemeClr val="accent3">
            <a:hueOff val="0"/>
            <a:satOff val="0"/>
            <a:lumOff val="0"/>
            <a:alphaOff val="0"/>
          </a:schemeClr>
        </a:fillRef>
        <a:effectRef idx="2">
          <a:schemeClr val="accent3"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>
            <a:latin typeface="Futura Lt BT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14585</TotalTime>
  <Words>2885</Words>
  <Application>Microsoft Office PowerPoint</Application>
  <PresentationFormat>Ekran Gösterisi (4:3)</PresentationFormat>
  <Paragraphs>552</Paragraphs>
  <Slides>63</Slides>
  <Notes>41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4</vt:i4>
      </vt:variant>
      <vt:variant>
        <vt:lpstr>Slayt Başlıkları</vt:lpstr>
      </vt:variant>
      <vt:variant>
        <vt:i4>63</vt:i4>
      </vt:variant>
    </vt:vector>
  </HeadingPairs>
  <TitlesOfParts>
    <vt:vector size="77" baseType="lpstr">
      <vt:lpstr>Arial Unicode MS</vt:lpstr>
      <vt:lpstr>Arial</vt:lpstr>
      <vt:lpstr>Calibri</vt:lpstr>
      <vt:lpstr>Calibri (Body)</vt:lpstr>
      <vt:lpstr>Futura Bk BT</vt:lpstr>
      <vt:lpstr>Futura Lt BT</vt:lpstr>
      <vt:lpstr>Garamond</vt:lpstr>
      <vt:lpstr>Times</vt:lpstr>
      <vt:lpstr>Times New Roman</vt:lpstr>
      <vt:lpstr>Wingdings</vt:lpstr>
      <vt:lpstr>Ulusal Yenilik Sistemimizin Geleceği_2</vt:lpstr>
      <vt:lpstr>1_Ulusal Yenilik Sistemimizin Geleceği_2</vt:lpstr>
      <vt:lpstr>2_Ulusal Yenilik Sistemimizin Geleceği_2</vt:lpstr>
      <vt:lpstr>3_Ulusal Yenilik Sistemimizin Geleceği_2</vt:lpstr>
      <vt:lpstr>Bilim ve Toplum Programları Tanıtımı Prof.Dr. İsmail ÇAKIR DDK Üyesi</vt:lpstr>
      <vt:lpstr>Sunum İçeriği</vt:lpstr>
      <vt:lpstr>Bilim ve Toplum Programları</vt:lpstr>
      <vt:lpstr>Destek Programları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4005- Yenilikçi Eğitim Uygulamaları</vt:lpstr>
      <vt:lpstr>4005- Yenilikçi Eğitim Uygulamaları</vt:lpstr>
      <vt:lpstr>YENİLİKÇİ YAKLAŞIM</vt:lpstr>
      <vt:lpstr>4005- Yenilikçi Eğitim Uygulamaları</vt:lpstr>
      <vt:lpstr> 4005- Bilim ve Toplum Yenilikçi Eğitim Uygulamaları </vt:lpstr>
      <vt:lpstr> 4005- Bilim ve Toplum Yenilikçi Eğitim Uygulamaları </vt:lpstr>
      <vt:lpstr>4005- Bilim ve Toplum Yenilikçi Eğitim Uygulamaları</vt:lpstr>
      <vt:lpstr>4005  Proje Başvuru Örnekleri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2018 Eylül Çağrısındaki Yenilikler</vt:lpstr>
      <vt:lpstr>2018 Eylül Çağrısındaki Yenilikler</vt:lpstr>
      <vt:lpstr>PowerPoint Sunusu</vt:lpstr>
      <vt:lpstr>PowerPoint Sunusu</vt:lpstr>
      <vt:lpstr>Öncelikli Alan ve İş Birliği Değerlendirmesi</vt:lpstr>
      <vt:lpstr>PANELİST DEĞERLENDİRMESİNDE</vt:lpstr>
      <vt:lpstr>PANEL SÜRECİ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PANEL SÜRECİ</vt:lpstr>
      <vt:lpstr>PowerPoint Sunusu</vt:lpstr>
      <vt:lpstr>PowerPoint Sunusu</vt:lpstr>
      <vt:lpstr>PowerPoint Sunusu</vt:lpstr>
      <vt:lpstr>PowerPoint Sunusu</vt:lpstr>
      <vt:lpstr>PANEL SÜRECİ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Örnek Proje – Yapılabilirlik</vt:lpstr>
      <vt:lpstr>PowerPoint Sunusu</vt:lpstr>
      <vt:lpstr>Çağrı Metinleri</vt:lpstr>
      <vt:lpstr>Takvim</vt:lpstr>
      <vt:lpstr>TEŞEKKÜRLER</vt:lpstr>
    </vt:vector>
  </TitlesOfParts>
  <Company>Tubitak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Bilim ve toplum</dc:title>
  <dc:creator>tubitak</dc:creator>
  <cp:lastModifiedBy>ismail çakır</cp:lastModifiedBy>
  <cp:revision>1574</cp:revision>
  <cp:lastPrinted>2017-09-19T13:32:00Z</cp:lastPrinted>
  <dcterms:created xsi:type="dcterms:W3CDTF">2011-11-25T07:06:56Z</dcterms:created>
  <dcterms:modified xsi:type="dcterms:W3CDTF">2018-09-26T13:01:06Z</dcterms:modified>
</cp:coreProperties>
</file>